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525252"/>
    <a:srgbClr val="FFB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5666-4B6A-423A-AB1B-8D7E7E0D4931}" type="datetimeFigureOut">
              <a:rPr lang="en-US" smtClean="0"/>
              <a:t>11/11/2015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B6DF-D37D-4BF6-ADF6-E5A687D146FA}" type="slidenum">
              <a:rPr lang="en-US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5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Observações para o apresentador:</a:t>
            </a:r>
          </a:p>
          <a:p>
            <a:endParaRPr lang="pt-BR" b="0" baseline="0" dirty="0" smtClean="0"/>
          </a:p>
          <a:p>
            <a:r>
              <a:rPr lang="en-US" b="0" baseline="0" dirty="0" smtClean="0"/>
              <a:t>2-3 minutos</a:t>
            </a:r>
          </a:p>
          <a:p>
            <a:endParaRPr lang="pt-BR" b="0" baseline="0" dirty="0" smtClean="0"/>
          </a:p>
          <a:p>
            <a:r>
              <a:rPr lang="en-US" b="0" baseline="0" dirty="0" smtClean="0"/>
              <a:t>Este cenário se destina a definir o contexto de economizar dinheiro usando IaaS. Apresente a Contoso (o cliente SMB que será usado nos cenários do curso) como um cliente que quer economizar dinheiro e melhorar a agilidade e a eficiência através da integração de serviços do Azure em sua infraestrutura. Esse cenário ajuda o parceiro a ver como comparar o custo de infraestrutura no local com infraestrutura do Azure. O resultado final será um custo/máquina virtual. </a:t>
            </a:r>
          </a:p>
          <a:p>
            <a:endParaRPr lang="pt-BR" b="0" baseline="0" dirty="0" smtClean="0"/>
          </a:p>
          <a:p>
            <a:pPr marL="0" indent="0">
              <a:lnSpc>
                <a:spcPts val="2200"/>
              </a:lnSpc>
              <a:buNone/>
            </a:pPr>
            <a:r>
              <a:rPr dirty="0" smtClean="0"/>
              <a:t>A </a:t>
            </a:r>
            <a:r>
              <a:rPr lang="en-US" sz="900" b="1" dirty="0" smtClean="0">
                <a:solidFill>
                  <a:srgbClr val="505050"/>
                </a:solidFill>
              </a:rPr>
              <a:t>Contoso</a:t>
            </a:r>
            <a:r>
              <a:rPr lang="en-US" sz="900" dirty="0" smtClean="0">
                <a:solidFill>
                  <a:srgbClr val="505050"/>
                </a:solidFill>
              </a:rPr>
              <a:t>, um cliente SMB, está executando dois servidores de data center no local e se preparando para atualizar para o Windows Server 2012 R2.  Ela hospeda 7 máquinas virtuais de tamanho médio (3-4 GB de RAM em média). O primeiro servidor executa o Hyper-V no Windows Server 2008 R2 e hospeda as cargas de trabalho, o segundo executa o AD DS, DNS, email, Web, intranet, backup, e assim por diante. A motivação para mover os dois servidores para a nuvem é poupar dinheiro em custos de TI usando serviços em nuvem.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900" dirty="0" smtClean="0">
                <a:solidFill>
                  <a:srgbClr val="505050"/>
                </a:solidFill>
              </a:rPr>
              <a:t>O parceiro calculou um custo médio mensal para despesas de aquisição e operação de dois novos servidores de data center ao longo de um período de dois anos. Cada servidor teria processadores quad-core duplos, 16 GB de RAM, controlador RAID, 5 discos rígidos, fontes de alimentação redundantes duplas, com 2 anos de manutenção e Windows Server 2012 Standard como o sistema operacional. Custos das instalações por servidor (energia, refrigeração, espaço de data center, impostos sobre propriedade, pessoal das instalações e de segurança e outras despesas relacionadas com a infraestrutura física) foram estimados e somados ao total. 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Dois servidores e sistema operacional: US$ 10.000 por servidor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CALs US$ 10.000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Dois anos de custos operacionais das instalações:  US$ 10.000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Solução de backup no local com suporte para arquivamento na nuvem: US$ 2.800 com agentes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900" dirty="0" smtClean="0">
                <a:solidFill>
                  <a:srgbClr val="505050"/>
                </a:solidFill>
              </a:rPr>
              <a:t>Os custos totais de aquisição e operacionais são de cerca de </a:t>
            </a:r>
            <a:r>
              <a:rPr lang="en-US" sz="900" b="1" dirty="0" smtClean="0">
                <a:solidFill>
                  <a:srgbClr val="505050"/>
                </a:solidFill>
              </a:rPr>
              <a:t> US$ 32.800/24 meses </a:t>
            </a:r>
            <a:r>
              <a:rPr lang="en-US" sz="900" dirty="0" smtClean="0">
                <a:solidFill>
                  <a:srgbClr val="505050"/>
                </a:solidFill>
              </a:rPr>
              <a:t> = </a:t>
            </a:r>
            <a:r>
              <a:rPr lang="en-US" sz="900" b="1" dirty="0" smtClean="0">
                <a:solidFill>
                  <a:srgbClr val="505050"/>
                </a:solidFill>
              </a:rPr>
              <a:t> ~ US$ 1.333,33/mês </a:t>
            </a:r>
            <a:r>
              <a:rPr lang="en-US" sz="900" dirty="0" smtClean="0">
                <a:solidFill>
                  <a:srgbClr val="505050"/>
                </a:solidFill>
              </a:rPr>
              <a:t> para dois servidores de nível de data center. Com 7 pequenas máquinas virtuais, o valor chega a ~ </a:t>
            </a:r>
            <a:r>
              <a:rPr lang="en-US" sz="900" b="1" dirty="0" smtClean="0">
                <a:solidFill>
                  <a:srgbClr val="505050"/>
                </a:solidFill>
              </a:rPr>
              <a:t>US$ 1.90,47 por máquina virtual</a:t>
            </a:r>
            <a:r>
              <a:rPr lang="en-US" sz="900" dirty="0" smtClean="0">
                <a:solidFill>
                  <a:srgbClr val="505050"/>
                </a:solidFill>
              </a:rPr>
              <a:t> por mês.</a:t>
            </a:r>
          </a:p>
          <a:p>
            <a:endParaRPr lang="pt-BR" b="0" baseline="0" dirty="0" smtClean="0"/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4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ptTitle &amp; 24p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1" y="134484"/>
            <a:ext cx="11655840" cy="744138"/>
          </a:xfrm>
        </p:spPr>
        <p:txBody>
          <a:bodyPr/>
          <a:lstStyle>
            <a:lvl1pPr>
              <a:lnSpc>
                <a:spcPts val="5098"/>
              </a:lnSpc>
              <a:defRPr sz="4509" b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  <a:endParaRPr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214" y="932414"/>
            <a:ext cx="11378059" cy="493393"/>
          </a:xfrm>
        </p:spPr>
        <p:txBody>
          <a:bodyPr/>
          <a:lstStyle>
            <a:lvl1pPr marL="0" indent="0">
              <a:lnSpc>
                <a:spcPts val="2451"/>
              </a:lnSpc>
              <a:spcBef>
                <a:spcPts val="0"/>
              </a:spcBef>
              <a:buNone/>
              <a:defRPr sz="2353">
                <a:solidFill>
                  <a:srgbClr val="505050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8628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7.png"/><Relationship Id="rId3" Type="http://schemas.openxmlformats.org/officeDocument/2006/relationships/hyperlink" Target="https://readytogo.microsoft.com/global/_layouts/RTG/AssetViewer.aspx?AssetUrl=https://readytogo.microsoft.com/global/Asset/Pages/Microsoft%20Azure%20in%20Open%20Licensing%20-%20Azure%20Open%20Calculator.aspx" TargetMode="External"/><Relationship Id="rId7" Type="http://schemas.openxmlformats.org/officeDocument/2006/relationships/image" Target="../media/image2.emf"/><Relationship Id="rId12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mailto:LatamPTS@Microsoft.com?subject=Starter%20Kits%20One%20Slide%20-%20Additional%20Info" TargetMode="External"/><Relationship Id="rId9" Type="http://schemas.openxmlformats.org/officeDocument/2006/relationships/image" Target="../media/image4.emf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pt-br/pricing/details/mobile-services/" TargetMode="External"/><Relationship Id="rId2" Type="http://schemas.openxmlformats.org/officeDocument/2006/relationships/hyperlink" Target="http://support.microsoft.com/kb/2973481/pt-br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zure.microsoft.com/en-us/documentation/articles/app-service-changes-existing-services/?clcid=0x409" TargetMode="External"/><Relationship Id="rId4" Type="http://schemas.openxmlformats.org/officeDocument/2006/relationships/hyperlink" Target="http://www.microsoft.com/en-us/download/details.aspx?id=433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 rot="16200000">
            <a:off x="1475483" y="2507010"/>
            <a:ext cx="5882969" cy="2553538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996317" y="2547349"/>
            <a:ext cx="1799303" cy="6085652"/>
          </a:xfrm>
          <a:prstGeom prst="rect">
            <a:avLst/>
          </a:prstGeom>
          <a:solidFill>
            <a:srgbClr val="F1F1F2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8339362" y="1226136"/>
            <a:ext cx="3984913" cy="3213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230402" y="1430921"/>
            <a:ext cx="3982108" cy="2807186"/>
          </a:xfrm>
          <a:prstGeom prst="rect">
            <a:avLst/>
          </a:prstGeom>
          <a:solidFill>
            <a:srgbClr val="525252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239270" y="2462574"/>
            <a:ext cx="5887888" cy="2637494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37" y="134951"/>
            <a:ext cx="11536084" cy="74403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72C6"/>
                </a:solidFill>
              </a:rPr>
              <a:t>Starter Kit: </a:t>
            </a:r>
            <a:r>
              <a:rPr lang="en-US" sz="4000" dirty="0" smtClean="0">
                <a:solidFill>
                  <a:srgbClr val="0072C6"/>
                </a:solidFill>
              </a:rPr>
              <a:t>Aplicativo Móvel/Cliente com Azure</a:t>
            </a:r>
            <a:endParaRPr lang="pt-BR" sz="40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01806" y="835247"/>
            <a:ext cx="3001807" cy="5666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FFFFFF"/>
                </a:solidFill>
              </a:rPr>
              <a:t>Arquitetura de Alto Nível* </a:t>
            </a:r>
            <a:endParaRPr lang="pt-BR" sz="2000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1252" y="5001858"/>
            <a:ext cx="3190336" cy="14530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  <a:hlinkClick r:id="rId3"/>
              </a:rPr>
              <a:t>Referência de Orientação de Preços e Compra</a:t>
            </a:r>
            <a:r>
              <a:rPr dirty="0"/>
              <a:t/>
            </a:r>
            <a:br>
              <a:rPr dirty="0"/>
            </a:br>
            <a:endParaRPr lang="pt-BR" sz="14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Solicite a versão completa de </a:t>
            </a:r>
            <a:r>
              <a:rPr lang="en-US" sz="1400" dirty="0" smtClean="0">
                <a:latin typeface="+mj-lt"/>
              </a:rPr>
              <a:t>Starter Kits </a:t>
            </a:r>
            <a:r>
              <a:rPr lang="en-US" sz="1400" dirty="0" smtClean="0">
                <a:latin typeface="+mj-lt"/>
              </a:rPr>
              <a:t>do Azure em </a:t>
            </a:r>
            <a:r>
              <a:rPr lang="en-US" sz="1400" dirty="0" smtClean="0">
                <a:latin typeface="+mj-lt"/>
                <a:hlinkClick r:id="rId4"/>
              </a:rPr>
              <a:t>AskPTS@Microsoft.com</a:t>
            </a:r>
            <a:endParaRPr lang="pt-BR" sz="1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937" y="879927"/>
            <a:ext cx="2632504" cy="4710098"/>
          </a:xfrm>
          <a:prstGeom prst="rect">
            <a:avLst/>
          </a:prstGeom>
          <a:solidFill>
            <a:schemeClr val="accent1"/>
          </a:solidFill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O Problema:</a:t>
            </a:r>
            <a:endParaRPr lang="pt-B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BR" sz="105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</a:rPr>
              <a:t>Em 2020 viveremos em um mundo de 50 bilhões de dispositivos conectados </a:t>
            </a:r>
            <a:r>
              <a:rPr lang="en-US" sz="1200" dirty="0">
                <a:solidFill>
                  <a:schemeClr val="bg1"/>
                </a:solidFill>
              </a:rPr>
              <a:t>que precisam de diferentes tipos de aplicativos, todos gerando grandes quantidades de dados apenas à espera de análise. O Gartner estimou que, até o fim de 2013, serviços de nuvem ao consumidor para acessar conteúdo estariam integrados em 90% de todos os dispositivos conectados. </a:t>
            </a:r>
            <a:endParaRPr lang="pt-BR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Em suma,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os desafios de desenvolvimento de aplicativos móveis/clientes 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Proliferação de dispositivos para o consumidor </a:t>
            </a:r>
            <a:endParaRPr lang="pt-BR" sz="1200" b="1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Como criar um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aplicativo para o consumidor ou comercial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ou até mesmo um jogo e colocá-lo em várias plataformas da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maneira mais eficaz em termos de custo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?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62839" y="850884"/>
            <a:ext cx="2524750" cy="5587261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Solução Microsoft:</a:t>
            </a:r>
            <a:endParaRPr lang="pt-BR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pt-BR" sz="105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</a:rPr>
              <a:t>Aplicativos móveis Azure/Serviços móveis</a:t>
            </a:r>
            <a:r>
              <a:rPr lang="en-US" sz="1200" dirty="0" smtClean="0">
                <a:solidFill>
                  <a:schemeClr val="bg1"/>
                </a:solidFill>
              </a:rPr>
              <a:t> adicionam login, push e sincronização de dados a seu aplicativo </a:t>
            </a:r>
            <a:r>
              <a:rPr lang="en-US" sz="1200" b="1" dirty="0">
                <a:solidFill>
                  <a:schemeClr val="bg1"/>
                </a:solidFill>
              </a:rPr>
              <a:t>iOS, Android ou Windows</a:t>
            </a:r>
            <a:r>
              <a:rPr lang="en-US" sz="1200" dirty="0" smtClean="0">
                <a:solidFill>
                  <a:schemeClr val="bg1"/>
                </a:solidFill>
              </a:rPr>
              <a:t> rapidamente. Conecte </a:t>
            </a:r>
            <a:r>
              <a:rPr lang="en-US" sz="1200" b="1" dirty="0">
                <a:solidFill>
                  <a:schemeClr val="bg1"/>
                </a:solidFill>
              </a:rPr>
              <a:t>seu aplicativo a sistemas corporativos e recursos no local</a:t>
            </a:r>
            <a:r>
              <a:rPr lang="en-US" sz="1200" dirty="0" smtClean="0">
                <a:solidFill>
                  <a:schemeClr val="bg1"/>
                </a:solidFill>
              </a:rPr>
              <a:t>. Dimensione seu aplicativo para milhões de clientes em várias áreas geográficas:</a:t>
            </a:r>
            <a:r>
              <a:rPr sz="1600"/>
              <a:t/>
            </a:r>
            <a:br>
              <a:rPr sz="1600"/>
            </a:br>
            <a:endParaRPr lang="pt-BR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Proteja</a:t>
            </a:r>
            <a:r>
              <a:rPr sz="1600" dirty="0" smtClean="0"/>
              <a:t> </a:t>
            </a:r>
            <a:r>
              <a:rPr lang="en-US" sz="1200" dirty="0">
                <a:solidFill>
                  <a:schemeClr val="bg1"/>
                </a:solidFill>
              </a:rPr>
              <a:t>e </a:t>
            </a:r>
            <a:r>
              <a:rPr lang="en-US" sz="1200" b="1" dirty="0">
                <a:solidFill>
                  <a:schemeClr val="bg1"/>
                </a:solidFill>
              </a:rPr>
              <a:t>armazene dados </a:t>
            </a:r>
            <a:r>
              <a:rPr lang="en-US" sz="1200" dirty="0">
                <a:solidFill>
                  <a:schemeClr val="bg1"/>
                </a:solidFill>
              </a:rPr>
              <a:t>na nuvem a partir de seu </a:t>
            </a:r>
            <a:r>
              <a:rPr lang="en-US" sz="1200" b="1" dirty="0">
                <a:solidFill>
                  <a:schemeClr val="bg1"/>
                </a:solidFill>
              </a:rPr>
              <a:t>aplicativo móvel </a:t>
            </a:r>
            <a:r>
              <a:rPr lang="en-US" sz="1200" dirty="0">
                <a:solidFill>
                  <a:schemeClr val="bg1"/>
                </a:solidFill>
              </a:rPr>
              <a:t>em </a:t>
            </a:r>
            <a:r>
              <a:rPr lang="en-US" sz="1200" b="1" dirty="0">
                <a:solidFill>
                  <a:schemeClr val="bg1"/>
                </a:solidFill>
              </a:rPr>
              <a:t>qualquer dispositivo</a:t>
            </a:r>
            <a:endParaRPr lang="pt-BR" sz="12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Forneça um </a:t>
            </a:r>
            <a:r>
              <a:rPr lang="en-US" sz="1200" b="1" dirty="0">
                <a:solidFill>
                  <a:schemeClr val="bg1"/>
                </a:solidFill>
              </a:rPr>
              <a:t>aplicativo móvel global com alta disponibilidade e baixa latência</a:t>
            </a:r>
            <a:endParaRPr lang="pt-BR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Envolva ses clientes com </a:t>
            </a:r>
            <a:r>
              <a:rPr lang="en-US" sz="1200" b="1" dirty="0">
                <a:solidFill>
                  <a:schemeClr val="bg1"/>
                </a:solidFill>
              </a:rPr>
              <a:t>notificações por push</a:t>
            </a:r>
            <a:endParaRPr lang="pt-BR" sz="12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Amplie sua presença na Web com aplicativos móveis</a:t>
            </a: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Crie seu aplicativo móvel para sistemas de </a:t>
            </a:r>
            <a:r>
              <a:rPr lang="en-US" sz="1200" b="1" dirty="0">
                <a:solidFill>
                  <a:schemeClr val="bg1"/>
                </a:solidFill>
              </a:rPr>
              <a:t>linha de negócios</a:t>
            </a:r>
            <a:r>
              <a:rPr sz="1600" dirty="0" smtClean="0"/>
              <a:t> </a:t>
            </a:r>
            <a:r>
              <a:rPr lang="en-US" sz="1200" b="1" dirty="0">
                <a:solidFill>
                  <a:schemeClr val="bg1"/>
                </a:solidFill>
              </a:rPr>
              <a:t>corporativos</a:t>
            </a:r>
            <a:endParaRPr lang="pt-BR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sz="1600"/>
              <a:t/>
            </a:r>
            <a:br>
              <a:rPr sz="1600"/>
            </a:b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6691" y="845996"/>
            <a:ext cx="2789996" cy="46731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>Preços do Microsoft Azure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050" b="1" smtClean="0">
                <a:solidFill>
                  <a:schemeClr val="bg1"/>
                </a:solidFill>
              </a:rPr>
              <a:t>Cenário</a:t>
            </a:r>
            <a:r>
              <a:rPr lang="en-US" sz="1050" b="1" dirty="0">
                <a:solidFill>
                  <a:schemeClr val="bg1"/>
                </a:solidFill>
              </a:rPr>
              <a:t>: Aplicativo Móvel Crítico com Notificações por Push + Banco de Dados SQL do Azure</a:t>
            </a:r>
          </a:p>
          <a:p>
            <a:pPr>
              <a:lnSpc>
                <a:spcPct val="90000"/>
              </a:lnSpc>
            </a:pPr>
            <a:endParaRPr lang="pt-BR" sz="1050" i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>
                <a:solidFill>
                  <a:schemeClr val="bg1"/>
                </a:solidFill>
              </a:rPr>
              <a:t>Aplicativo móvel/cliente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>
                <a:solidFill>
                  <a:schemeClr val="bg1"/>
                </a:solidFill>
              </a:rPr>
              <a:t>2 x serviço de aplicativo S2 = US$ 297,60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>
                <a:solidFill>
                  <a:schemeClr val="bg1"/>
                </a:solidFill>
              </a:rPr>
              <a:t>2 x serviços móveis STD = US$ 279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>
                <a:solidFill>
                  <a:schemeClr val="bg1"/>
                </a:solidFill>
              </a:rPr>
              <a:t>Hub de notificação STD = US$ 200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>
                <a:solidFill>
                  <a:schemeClr val="bg1"/>
                </a:solidFill>
              </a:rPr>
              <a:t>Armazenamento de dados/largura de banda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>
                <a:solidFill>
                  <a:schemeClr val="bg1"/>
                </a:solidFill>
              </a:rPr>
              <a:t>3 x banco de dados SQL do Azure (250 GB) = US$ 449,97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>
                <a:solidFill>
                  <a:schemeClr val="bg1"/>
                </a:solidFill>
              </a:rPr>
              <a:t>1 TB de largura de banda/download = US$ 88,85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>
                <a:solidFill>
                  <a:schemeClr val="bg1"/>
                </a:solidFill>
              </a:rPr>
              <a:t>2.5 TB de armazenamento+500 GB de fila+transações = US$ 95,83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>
                <a:solidFill>
                  <a:schemeClr val="bg1"/>
                </a:solidFill>
              </a:rPr>
              <a:t>Suporte para desenvolvedores: US$ 29</a:t>
            </a:r>
            <a:endParaRPr lang="pt-BR" sz="1050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BR" sz="1100" b="1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chemeClr val="bg1"/>
                </a:solidFill>
              </a:rPr>
              <a:t>Total: US$ 17.292/ano</a:t>
            </a:r>
            <a:endParaRPr lang="pt-BR" sz="11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chemeClr val="bg1"/>
                </a:solidFill>
              </a:rPr>
              <a:t>SKU: 173 Compromissos monetários do Azure em OPEN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761627" y="6374443"/>
            <a:ext cx="6263596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*Para </a:t>
            </a:r>
            <a:r>
              <a:rPr lang="en-US" sz="1100" i="1" dirty="0" smtClean="0"/>
              <a:t>Mais detalhes e componentes – Consulte Cenário de aplicativo móvel completo no </a:t>
            </a:r>
            <a:r>
              <a:rPr lang="en-US" sz="1100" i="1" dirty="0" smtClean="0"/>
              <a:t>Starter Kit</a:t>
            </a:r>
            <a:endParaRPr lang="pt-BR" sz="1100" i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745794" y="4889631"/>
            <a:ext cx="3080367" cy="1525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/>
            <a:endParaRPr lang="pt-BR" spc="-69" dirty="0" smtClean="0">
              <a:solidFill>
                <a:schemeClr val="tx2">
                  <a:lumMod val="40000"/>
                  <a:lumOff val="60000"/>
                </a:schemeClr>
              </a:solidFill>
              <a:latin typeface="Segoe UI"/>
            </a:endParaRPr>
          </a:p>
          <a:p>
            <a:pPr marL="52912"/>
            <a:r>
              <a:rPr lang="en-US" sz="2800" i="1" spc="-6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Segoe UI"/>
              </a:rPr>
              <a:t>&lt;Espaço para promoções locais&gt;</a:t>
            </a:r>
            <a:endParaRPr lang="pt-BR" sz="2800" i="1" spc="-69" dirty="0">
              <a:solidFill>
                <a:schemeClr val="tx2">
                  <a:lumMod val="40000"/>
                  <a:lumOff val="60000"/>
                </a:schemeClr>
              </a:solidFill>
              <a:latin typeface="Segoe UI"/>
            </a:endParaRPr>
          </a:p>
        </p:txBody>
      </p:sp>
      <p:sp>
        <p:nvSpPr>
          <p:cNvPr id="117" name="Freeform 5"/>
          <p:cNvSpPr>
            <a:spLocks noEditPoints="1"/>
          </p:cNvSpPr>
          <p:nvPr/>
        </p:nvSpPr>
        <p:spPr bwMode="auto">
          <a:xfrm>
            <a:off x="5850613" y="3885098"/>
            <a:ext cx="429915" cy="427111"/>
          </a:xfrm>
          <a:custGeom>
            <a:avLst/>
            <a:gdLst>
              <a:gd name="T0" fmla="*/ 119 w 1272"/>
              <a:gd name="T1" fmla="*/ 364 h 728"/>
              <a:gd name="T2" fmla="*/ 220 w 1272"/>
              <a:gd name="T3" fmla="*/ 364 h 728"/>
              <a:gd name="T4" fmla="*/ 194 w 1272"/>
              <a:gd name="T5" fmla="*/ 0 h 728"/>
              <a:gd name="T6" fmla="*/ 0 w 1272"/>
              <a:gd name="T7" fmla="*/ 549 h 728"/>
              <a:gd name="T8" fmla="*/ 1272 w 1272"/>
              <a:gd name="T9" fmla="*/ 728 h 728"/>
              <a:gd name="T10" fmla="*/ 194 w 1272"/>
              <a:gd name="T11" fmla="*/ 0 h 728"/>
              <a:gd name="T12" fmla="*/ 83 w 1272"/>
              <a:gd name="T13" fmla="*/ 364 h 728"/>
              <a:gd name="T14" fmla="*/ 255 w 1272"/>
              <a:gd name="T15" fmla="*/ 364 h 728"/>
              <a:gd name="T16" fmla="*/ 841 w 1272"/>
              <a:gd name="T17" fmla="*/ 471 h 728"/>
              <a:gd name="T18" fmla="*/ 794 w 1272"/>
              <a:gd name="T19" fmla="*/ 534 h 728"/>
              <a:gd name="T20" fmla="*/ 745 w 1272"/>
              <a:gd name="T21" fmla="*/ 621 h 728"/>
              <a:gd name="T22" fmla="*/ 677 w 1272"/>
              <a:gd name="T23" fmla="*/ 563 h 728"/>
              <a:gd name="T24" fmla="*/ 614 w 1272"/>
              <a:gd name="T25" fmla="*/ 555 h 728"/>
              <a:gd name="T26" fmla="*/ 570 w 1272"/>
              <a:gd name="T27" fmla="*/ 539 h 728"/>
              <a:gd name="T28" fmla="*/ 626 w 1272"/>
              <a:gd name="T29" fmla="*/ 464 h 728"/>
              <a:gd name="T30" fmla="*/ 700 w 1272"/>
              <a:gd name="T31" fmla="*/ 474 h 728"/>
              <a:gd name="T32" fmla="*/ 715 w 1272"/>
              <a:gd name="T33" fmla="*/ 458 h 728"/>
              <a:gd name="T34" fmla="*/ 716 w 1272"/>
              <a:gd name="T35" fmla="*/ 438 h 728"/>
              <a:gd name="T36" fmla="*/ 690 w 1272"/>
              <a:gd name="T37" fmla="*/ 416 h 728"/>
              <a:gd name="T38" fmla="*/ 615 w 1272"/>
              <a:gd name="T39" fmla="*/ 379 h 728"/>
              <a:gd name="T40" fmla="*/ 570 w 1272"/>
              <a:gd name="T41" fmla="*/ 319 h 728"/>
              <a:gd name="T42" fmla="*/ 573 w 1272"/>
              <a:gd name="T43" fmla="*/ 240 h 728"/>
              <a:gd name="T44" fmla="*/ 630 w 1272"/>
              <a:gd name="T45" fmla="*/ 179 h 728"/>
              <a:gd name="T46" fmla="*/ 677 w 1272"/>
              <a:gd name="T47" fmla="*/ 107 h 728"/>
              <a:gd name="T48" fmla="*/ 745 w 1272"/>
              <a:gd name="T49" fmla="*/ 161 h 728"/>
              <a:gd name="T50" fmla="*/ 826 w 1272"/>
              <a:gd name="T51" fmla="*/ 174 h 728"/>
              <a:gd name="T52" fmla="*/ 806 w 1272"/>
              <a:gd name="T53" fmla="*/ 267 h 728"/>
              <a:gd name="T54" fmla="*/ 753 w 1272"/>
              <a:gd name="T55" fmla="*/ 250 h 728"/>
              <a:gd name="T56" fmla="*/ 708 w 1272"/>
              <a:gd name="T57" fmla="*/ 249 h 728"/>
              <a:gd name="T58" fmla="*/ 690 w 1272"/>
              <a:gd name="T59" fmla="*/ 263 h 728"/>
              <a:gd name="T60" fmla="*/ 689 w 1272"/>
              <a:gd name="T61" fmla="*/ 282 h 728"/>
              <a:gd name="T62" fmla="*/ 710 w 1272"/>
              <a:gd name="T63" fmla="*/ 303 h 728"/>
              <a:gd name="T64" fmla="*/ 788 w 1272"/>
              <a:gd name="T65" fmla="*/ 343 h 728"/>
              <a:gd name="T66" fmla="*/ 840 w 1272"/>
              <a:gd name="T67" fmla="*/ 404 h 728"/>
              <a:gd name="T68" fmla="*/ 841 w 1272"/>
              <a:gd name="T69" fmla="*/ 471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2" h="728">
                <a:moveTo>
                  <a:pt x="169" y="313"/>
                </a:moveTo>
                <a:cubicBezTo>
                  <a:pt x="141" y="313"/>
                  <a:pt x="119" y="336"/>
                  <a:pt x="119" y="364"/>
                </a:cubicBezTo>
                <a:cubicBezTo>
                  <a:pt x="119" y="392"/>
                  <a:pt x="141" y="414"/>
                  <a:pt x="169" y="414"/>
                </a:cubicBezTo>
                <a:cubicBezTo>
                  <a:pt x="197" y="414"/>
                  <a:pt x="220" y="392"/>
                  <a:pt x="220" y="364"/>
                </a:cubicBezTo>
                <a:cubicBezTo>
                  <a:pt x="220" y="336"/>
                  <a:pt x="197" y="313"/>
                  <a:pt x="169" y="313"/>
                </a:cubicBezTo>
                <a:close/>
                <a:moveTo>
                  <a:pt x="194" y="0"/>
                </a:moveTo>
                <a:cubicBezTo>
                  <a:pt x="0" y="178"/>
                  <a:pt x="0" y="178"/>
                  <a:pt x="0" y="178"/>
                </a:cubicBezTo>
                <a:cubicBezTo>
                  <a:pt x="0" y="549"/>
                  <a:pt x="0" y="549"/>
                  <a:pt x="0" y="549"/>
                </a:cubicBezTo>
                <a:cubicBezTo>
                  <a:pt x="194" y="728"/>
                  <a:pt x="194" y="728"/>
                  <a:pt x="194" y="728"/>
                </a:cubicBezTo>
                <a:cubicBezTo>
                  <a:pt x="1272" y="728"/>
                  <a:pt x="1272" y="728"/>
                  <a:pt x="1272" y="728"/>
                </a:cubicBezTo>
                <a:cubicBezTo>
                  <a:pt x="1272" y="0"/>
                  <a:pt x="1272" y="0"/>
                  <a:pt x="1272" y="0"/>
                </a:cubicBezTo>
                <a:lnTo>
                  <a:pt x="194" y="0"/>
                </a:lnTo>
                <a:close/>
                <a:moveTo>
                  <a:pt x="169" y="450"/>
                </a:moveTo>
                <a:cubicBezTo>
                  <a:pt x="122" y="450"/>
                  <a:pt x="83" y="411"/>
                  <a:pt x="83" y="364"/>
                </a:cubicBezTo>
                <a:cubicBezTo>
                  <a:pt x="83" y="316"/>
                  <a:pt x="122" y="278"/>
                  <a:pt x="169" y="278"/>
                </a:cubicBezTo>
                <a:cubicBezTo>
                  <a:pt x="217" y="278"/>
                  <a:pt x="255" y="316"/>
                  <a:pt x="255" y="364"/>
                </a:cubicBezTo>
                <a:cubicBezTo>
                  <a:pt x="255" y="411"/>
                  <a:pt x="217" y="450"/>
                  <a:pt x="169" y="450"/>
                </a:cubicBezTo>
                <a:close/>
                <a:moveTo>
                  <a:pt x="841" y="471"/>
                </a:moveTo>
                <a:cubicBezTo>
                  <a:pt x="838" y="482"/>
                  <a:pt x="833" y="493"/>
                  <a:pt x="825" y="504"/>
                </a:cubicBezTo>
                <a:cubicBezTo>
                  <a:pt x="818" y="515"/>
                  <a:pt x="807" y="525"/>
                  <a:pt x="794" y="534"/>
                </a:cubicBezTo>
                <a:cubicBezTo>
                  <a:pt x="781" y="543"/>
                  <a:pt x="764" y="550"/>
                  <a:pt x="745" y="555"/>
                </a:cubicBezTo>
                <a:cubicBezTo>
                  <a:pt x="745" y="621"/>
                  <a:pt x="745" y="621"/>
                  <a:pt x="745" y="621"/>
                </a:cubicBezTo>
                <a:cubicBezTo>
                  <a:pt x="677" y="621"/>
                  <a:pt x="677" y="621"/>
                  <a:pt x="677" y="621"/>
                </a:cubicBezTo>
                <a:cubicBezTo>
                  <a:pt x="677" y="563"/>
                  <a:pt x="677" y="563"/>
                  <a:pt x="677" y="563"/>
                </a:cubicBezTo>
                <a:cubicBezTo>
                  <a:pt x="667" y="563"/>
                  <a:pt x="657" y="562"/>
                  <a:pt x="646" y="561"/>
                </a:cubicBezTo>
                <a:cubicBezTo>
                  <a:pt x="635" y="559"/>
                  <a:pt x="624" y="557"/>
                  <a:pt x="614" y="555"/>
                </a:cubicBezTo>
                <a:cubicBezTo>
                  <a:pt x="604" y="553"/>
                  <a:pt x="595" y="551"/>
                  <a:pt x="587" y="548"/>
                </a:cubicBezTo>
                <a:cubicBezTo>
                  <a:pt x="579" y="545"/>
                  <a:pt x="574" y="542"/>
                  <a:pt x="570" y="539"/>
                </a:cubicBezTo>
                <a:cubicBezTo>
                  <a:pt x="570" y="433"/>
                  <a:pt x="570" y="433"/>
                  <a:pt x="570" y="433"/>
                </a:cubicBezTo>
                <a:cubicBezTo>
                  <a:pt x="588" y="446"/>
                  <a:pt x="607" y="456"/>
                  <a:pt x="626" y="464"/>
                </a:cubicBezTo>
                <a:cubicBezTo>
                  <a:pt x="645" y="472"/>
                  <a:pt x="665" y="476"/>
                  <a:pt x="685" y="476"/>
                </a:cubicBezTo>
                <a:cubicBezTo>
                  <a:pt x="691" y="476"/>
                  <a:pt x="696" y="475"/>
                  <a:pt x="700" y="474"/>
                </a:cubicBezTo>
                <a:cubicBezTo>
                  <a:pt x="704" y="472"/>
                  <a:pt x="707" y="470"/>
                  <a:pt x="710" y="467"/>
                </a:cubicBezTo>
                <a:cubicBezTo>
                  <a:pt x="713" y="465"/>
                  <a:pt x="714" y="462"/>
                  <a:pt x="715" y="458"/>
                </a:cubicBezTo>
                <a:cubicBezTo>
                  <a:pt x="717" y="455"/>
                  <a:pt x="717" y="452"/>
                  <a:pt x="717" y="448"/>
                </a:cubicBezTo>
                <a:cubicBezTo>
                  <a:pt x="717" y="445"/>
                  <a:pt x="717" y="441"/>
                  <a:pt x="716" y="438"/>
                </a:cubicBezTo>
                <a:cubicBezTo>
                  <a:pt x="715" y="434"/>
                  <a:pt x="712" y="431"/>
                  <a:pt x="708" y="427"/>
                </a:cubicBezTo>
                <a:cubicBezTo>
                  <a:pt x="704" y="424"/>
                  <a:pt x="698" y="420"/>
                  <a:pt x="690" y="416"/>
                </a:cubicBezTo>
                <a:cubicBezTo>
                  <a:pt x="682" y="411"/>
                  <a:pt x="671" y="407"/>
                  <a:pt x="657" y="401"/>
                </a:cubicBezTo>
                <a:cubicBezTo>
                  <a:pt x="640" y="395"/>
                  <a:pt x="626" y="387"/>
                  <a:pt x="615" y="379"/>
                </a:cubicBezTo>
                <a:cubicBezTo>
                  <a:pt x="603" y="370"/>
                  <a:pt x="593" y="361"/>
                  <a:pt x="586" y="351"/>
                </a:cubicBezTo>
                <a:cubicBezTo>
                  <a:pt x="579" y="341"/>
                  <a:pt x="573" y="330"/>
                  <a:pt x="570" y="319"/>
                </a:cubicBezTo>
                <a:cubicBezTo>
                  <a:pt x="567" y="308"/>
                  <a:pt x="565" y="296"/>
                  <a:pt x="565" y="284"/>
                </a:cubicBezTo>
                <a:cubicBezTo>
                  <a:pt x="565" y="268"/>
                  <a:pt x="568" y="253"/>
                  <a:pt x="573" y="240"/>
                </a:cubicBezTo>
                <a:cubicBezTo>
                  <a:pt x="578" y="227"/>
                  <a:pt x="586" y="215"/>
                  <a:pt x="595" y="205"/>
                </a:cubicBezTo>
                <a:cubicBezTo>
                  <a:pt x="605" y="194"/>
                  <a:pt x="617" y="186"/>
                  <a:pt x="630" y="179"/>
                </a:cubicBezTo>
                <a:cubicBezTo>
                  <a:pt x="644" y="172"/>
                  <a:pt x="660" y="167"/>
                  <a:pt x="677" y="164"/>
                </a:cubicBezTo>
                <a:cubicBezTo>
                  <a:pt x="677" y="107"/>
                  <a:pt x="677" y="107"/>
                  <a:pt x="677" y="107"/>
                </a:cubicBezTo>
                <a:cubicBezTo>
                  <a:pt x="745" y="107"/>
                  <a:pt x="745" y="107"/>
                  <a:pt x="745" y="107"/>
                </a:cubicBezTo>
                <a:cubicBezTo>
                  <a:pt x="745" y="161"/>
                  <a:pt x="745" y="161"/>
                  <a:pt x="745" y="161"/>
                </a:cubicBezTo>
                <a:cubicBezTo>
                  <a:pt x="762" y="162"/>
                  <a:pt x="777" y="164"/>
                  <a:pt x="791" y="166"/>
                </a:cubicBezTo>
                <a:cubicBezTo>
                  <a:pt x="805" y="168"/>
                  <a:pt x="816" y="171"/>
                  <a:pt x="826" y="174"/>
                </a:cubicBezTo>
                <a:cubicBezTo>
                  <a:pt x="826" y="277"/>
                  <a:pt x="826" y="277"/>
                  <a:pt x="826" y="277"/>
                </a:cubicBezTo>
                <a:cubicBezTo>
                  <a:pt x="820" y="274"/>
                  <a:pt x="814" y="271"/>
                  <a:pt x="806" y="267"/>
                </a:cubicBezTo>
                <a:cubicBezTo>
                  <a:pt x="798" y="263"/>
                  <a:pt x="790" y="260"/>
                  <a:pt x="781" y="257"/>
                </a:cubicBezTo>
                <a:cubicBezTo>
                  <a:pt x="772" y="254"/>
                  <a:pt x="763" y="252"/>
                  <a:pt x="753" y="250"/>
                </a:cubicBezTo>
                <a:cubicBezTo>
                  <a:pt x="743" y="248"/>
                  <a:pt x="733" y="247"/>
                  <a:pt x="723" y="247"/>
                </a:cubicBezTo>
                <a:cubicBezTo>
                  <a:pt x="717" y="247"/>
                  <a:pt x="712" y="248"/>
                  <a:pt x="708" y="249"/>
                </a:cubicBezTo>
                <a:cubicBezTo>
                  <a:pt x="704" y="251"/>
                  <a:pt x="700" y="253"/>
                  <a:pt x="697" y="255"/>
                </a:cubicBezTo>
                <a:cubicBezTo>
                  <a:pt x="694" y="257"/>
                  <a:pt x="692" y="260"/>
                  <a:pt x="690" y="263"/>
                </a:cubicBezTo>
                <a:cubicBezTo>
                  <a:pt x="689" y="266"/>
                  <a:pt x="688" y="269"/>
                  <a:pt x="688" y="273"/>
                </a:cubicBezTo>
                <a:cubicBezTo>
                  <a:pt x="688" y="276"/>
                  <a:pt x="689" y="279"/>
                  <a:pt x="689" y="282"/>
                </a:cubicBezTo>
                <a:cubicBezTo>
                  <a:pt x="690" y="285"/>
                  <a:pt x="692" y="289"/>
                  <a:pt x="696" y="292"/>
                </a:cubicBezTo>
                <a:cubicBezTo>
                  <a:pt x="699" y="296"/>
                  <a:pt x="704" y="299"/>
                  <a:pt x="710" y="303"/>
                </a:cubicBezTo>
                <a:cubicBezTo>
                  <a:pt x="717" y="307"/>
                  <a:pt x="726" y="311"/>
                  <a:pt x="737" y="316"/>
                </a:cubicBezTo>
                <a:cubicBezTo>
                  <a:pt x="757" y="325"/>
                  <a:pt x="775" y="333"/>
                  <a:pt x="788" y="343"/>
                </a:cubicBezTo>
                <a:cubicBezTo>
                  <a:pt x="802" y="352"/>
                  <a:pt x="813" y="361"/>
                  <a:pt x="822" y="372"/>
                </a:cubicBezTo>
                <a:cubicBezTo>
                  <a:pt x="830" y="382"/>
                  <a:pt x="836" y="393"/>
                  <a:pt x="840" y="404"/>
                </a:cubicBezTo>
                <a:cubicBezTo>
                  <a:pt x="844" y="415"/>
                  <a:pt x="846" y="427"/>
                  <a:pt x="846" y="439"/>
                </a:cubicBezTo>
                <a:cubicBezTo>
                  <a:pt x="846" y="449"/>
                  <a:pt x="844" y="459"/>
                  <a:pt x="841" y="47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776430" y="1305592"/>
            <a:ext cx="3045045" cy="1718800"/>
            <a:chOff x="7358062" y="1871957"/>
            <a:chExt cx="4140099" cy="2343199"/>
          </a:xfrm>
        </p:grpSpPr>
        <p:sp>
          <p:nvSpPr>
            <p:cNvPr id="143" name="Clpoud Icon"/>
            <p:cNvSpPr>
              <a:spLocks noChangeAspect="1"/>
            </p:cNvSpPr>
            <p:nvPr/>
          </p:nvSpPr>
          <p:spPr bwMode="black">
            <a:xfrm>
              <a:off x="7358062" y="1871957"/>
              <a:ext cx="4140099" cy="2343199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rgbClr val="EBEBEB"/>
              </a:solidFill>
            </a:ln>
            <a:extLst/>
          </p:spPr>
          <p:txBody>
            <a:bodyPr vert="horz" wrap="square" lIns="91373" tIns="182740" rIns="456848" bIns="4568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pc="-5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44" name="Grupo 5"/>
            <p:cNvGrpSpPr/>
            <p:nvPr/>
          </p:nvGrpSpPr>
          <p:grpSpPr>
            <a:xfrm>
              <a:off x="8834892" y="2081534"/>
              <a:ext cx="927172" cy="934569"/>
              <a:chOff x="9619571" y="1746491"/>
              <a:chExt cx="1327553" cy="1372547"/>
            </a:xfrm>
          </p:grpSpPr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5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6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1696" y="1746491"/>
                <a:ext cx="984190" cy="851879"/>
              </a:xfrm>
              <a:prstGeom prst="rect">
                <a:avLst/>
              </a:prstGeom>
            </p:spPr>
          </p:pic>
          <p:sp>
            <p:nvSpPr>
              <p:cNvPr id="146" name="Rectangle 145"/>
              <p:cNvSpPr/>
              <p:nvPr/>
            </p:nvSpPr>
            <p:spPr bwMode="auto">
              <a:xfrm>
                <a:off x="9619571" y="2675398"/>
                <a:ext cx="1327553" cy="443640"/>
              </a:xfrm>
              <a:prstGeom prst="rect">
                <a:avLst/>
              </a:prstGeom>
              <a:noFill/>
              <a:ln w="254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spc="-50" dirty="0" smtClean="0"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Armazenamento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pt-BR" sz="1400" b="1" spc="-5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446204" y="3154963"/>
              <a:ext cx="765133" cy="833268"/>
              <a:chOff x="10856516" y="2719091"/>
              <a:chExt cx="840159" cy="857895"/>
            </a:xfrm>
          </p:grpSpPr>
          <p:sp>
            <p:nvSpPr>
              <p:cNvPr id="148" name="Freeform 24"/>
              <p:cNvSpPr>
                <a:spLocks noEditPoints="1"/>
              </p:cNvSpPr>
              <p:nvPr/>
            </p:nvSpPr>
            <p:spPr bwMode="black">
              <a:xfrm>
                <a:off x="10856516" y="2719091"/>
                <a:ext cx="750559" cy="594115"/>
              </a:xfrm>
              <a:custGeom>
                <a:avLst/>
                <a:gdLst>
                  <a:gd name="T0" fmla="*/ 524 w 1369"/>
                  <a:gd name="T1" fmla="*/ 115 h 1057"/>
                  <a:gd name="T2" fmla="*/ 373 w 1369"/>
                  <a:gd name="T3" fmla="*/ 228 h 1057"/>
                  <a:gd name="T4" fmla="*/ 455 w 1369"/>
                  <a:gd name="T5" fmla="*/ 153 h 1057"/>
                  <a:gd name="T6" fmla="*/ 5 w 1369"/>
                  <a:gd name="T7" fmla="*/ 634 h 1057"/>
                  <a:gd name="T8" fmla="*/ 149 w 1369"/>
                  <a:gd name="T9" fmla="*/ 320 h 1057"/>
                  <a:gd name="T10" fmla="*/ 26 w 1369"/>
                  <a:gd name="T11" fmla="*/ 509 h 1057"/>
                  <a:gd name="T12" fmla="*/ 652 w 1369"/>
                  <a:gd name="T13" fmla="*/ 75 h 1057"/>
                  <a:gd name="T14" fmla="*/ 36 w 1369"/>
                  <a:gd name="T15" fmla="*/ 435 h 1057"/>
                  <a:gd name="T16" fmla="*/ 28 w 1369"/>
                  <a:gd name="T17" fmla="*/ 478 h 1057"/>
                  <a:gd name="T18" fmla="*/ 9 w 1369"/>
                  <a:gd name="T19" fmla="*/ 353 h 1057"/>
                  <a:gd name="T20" fmla="*/ 1045 w 1369"/>
                  <a:gd name="T21" fmla="*/ 157 h 1057"/>
                  <a:gd name="T22" fmla="*/ 1251 w 1369"/>
                  <a:gd name="T23" fmla="*/ 278 h 1057"/>
                  <a:gd name="T24" fmla="*/ 1184 w 1369"/>
                  <a:gd name="T25" fmla="*/ 236 h 1057"/>
                  <a:gd name="T26" fmla="*/ 1369 w 1369"/>
                  <a:gd name="T27" fmla="*/ 439 h 1057"/>
                  <a:gd name="T28" fmla="*/ 1349 w 1369"/>
                  <a:gd name="T29" fmla="*/ 356 h 1057"/>
                  <a:gd name="T30" fmla="*/ 1150 w 1369"/>
                  <a:gd name="T31" fmla="*/ 216 h 1057"/>
                  <a:gd name="T32" fmla="*/ 859 w 1369"/>
                  <a:gd name="T33" fmla="*/ 52 h 1057"/>
                  <a:gd name="T34" fmla="*/ 781 w 1369"/>
                  <a:gd name="T35" fmla="*/ 39 h 1057"/>
                  <a:gd name="T36" fmla="*/ 746 w 1369"/>
                  <a:gd name="T37" fmla="*/ 26 h 1057"/>
                  <a:gd name="T38" fmla="*/ 682 w 1369"/>
                  <a:gd name="T39" fmla="*/ 56 h 1057"/>
                  <a:gd name="T40" fmla="*/ 67 w 1369"/>
                  <a:gd name="T41" fmla="*/ 682 h 1057"/>
                  <a:gd name="T42" fmla="*/ 963 w 1369"/>
                  <a:gd name="T43" fmla="*/ 142 h 1057"/>
                  <a:gd name="T44" fmla="*/ 906 w 1369"/>
                  <a:gd name="T45" fmla="*/ 82 h 1057"/>
                  <a:gd name="T46" fmla="*/ 247 w 1369"/>
                  <a:gd name="T47" fmla="*/ 268 h 1057"/>
                  <a:gd name="T48" fmla="*/ 1073 w 1369"/>
                  <a:gd name="T49" fmla="*/ 766 h 1057"/>
                  <a:gd name="T50" fmla="*/ 974 w 1369"/>
                  <a:gd name="T51" fmla="*/ 824 h 1057"/>
                  <a:gd name="T52" fmla="*/ 1048 w 1369"/>
                  <a:gd name="T53" fmla="*/ 780 h 1057"/>
                  <a:gd name="T54" fmla="*/ 834 w 1369"/>
                  <a:gd name="T55" fmla="*/ 948 h 1057"/>
                  <a:gd name="T56" fmla="*/ 882 w 1369"/>
                  <a:gd name="T57" fmla="*/ 910 h 1057"/>
                  <a:gd name="T58" fmla="*/ 1199 w 1369"/>
                  <a:gd name="T59" fmla="*/ 723 h 1057"/>
                  <a:gd name="T60" fmla="*/ 61 w 1369"/>
                  <a:gd name="T61" fmla="*/ 327 h 1057"/>
                  <a:gd name="T62" fmla="*/ 1353 w 1369"/>
                  <a:gd name="T63" fmla="*/ 606 h 1057"/>
                  <a:gd name="T64" fmla="*/ 1342 w 1369"/>
                  <a:gd name="T65" fmla="*/ 518 h 1057"/>
                  <a:gd name="T66" fmla="*/ 789 w 1369"/>
                  <a:gd name="T67" fmla="*/ 977 h 1057"/>
                  <a:gd name="T68" fmla="*/ 791 w 1369"/>
                  <a:gd name="T69" fmla="*/ 972 h 1057"/>
                  <a:gd name="T70" fmla="*/ 1249 w 1369"/>
                  <a:gd name="T71" fmla="*/ 662 h 1057"/>
                  <a:gd name="T72" fmla="*/ 1318 w 1369"/>
                  <a:gd name="T73" fmla="*/ 616 h 1057"/>
                  <a:gd name="T74" fmla="*/ 357 w 1369"/>
                  <a:gd name="T75" fmla="*/ 821 h 1057"/>
                  <a:gd name="T76" fmla="*/ 249 w 1369"/>
                  <a:gd name="T77" fmla="*/ 759 h 1057"/>
                  <a:gd name="T78" fmla="*/ 179 w 1369"/>
                  <a:gd name="T79" fmla="*/ 721 h 1057"/>
                  <a:gd name="T80" fmla="*/ 133 w 1369"/>
                  <a:gd name="T81" fmla="*/ 704 h 1057"/>
                  <a:gd name="T82" fmla="*/ 139 w 1369"/>
                  <a:gd name="T83" fmla="*/ 731 h 1057"/>
                  <a:gd name="T84" fmla="*/ 711 w 1369"/>
                  <a:gd name="T85" fmla="*/ 1056 h 1057"/>
                  <a:gd name="T86" fmla="*/ 606 w 1369"/>
                  <a:gd name="T87" fmla="*/ 984 h 1057"/>
                  <a:gd name="T88" fmla="*/ 614 w 1369"/>
                  <a:gd name="T89" fmla="*/ 998 h 1057"/>
                  <a:gd name="T90" fmla="*/ 555 w 1369"/>
                  <a:gd name="T91" fmla="*/ 933 h 1057"/>
                  <a:gd name="T92" fmla="*/ 676 w 1369"/>
                  <a:gd name="T93" fmla="*/ 1024 h 1057"/>
                  <a:gd name="T94" fmla="*/ 489 w 1369"/>
                  <a:gd name="T95" fmla="*/ 898 h 1057"/>
                  <a:gd name="T96" fmla="*/ 1274 w 1369"/>
                  <a:gd name="T97" fmla="*/ 378 h 1057"/>
                  <a:gd name="T98" fmla="*/ 749 w 1369"/>
                  <a:gd name="T99" fmla="*/ 729 h 1057"/>
                  <a:gd name="T100" fmla="*/ 146 w 1369"/>
                  <a:gd name="T101" fmla="*/ 631 h 1057"/>
                  <a:gd name="T102" fmla="*/ 600 w 1369"/>
                  <a:gd name="T103" fmla="*/ 889 h 1057"/>
                  <a:gd name="T104" fmla="*/ 780 w 1369"/>
                  <a:gd name="T105" fmla="*/ 741 h 1057"/>
                  <a:gd name="T106" fmla="*/ 486 w 1369"/>
                  <a:gd name="T107" fmla="*/ 685 h 1057"/>
                  <a:gd name="T108" fmla="*/ 587 w 1369"/>
                  <a:gd name="T109" fmla="*/ 850 h 1057"/>
                  <a:gd name="T110" fmla="*/ 560 w 1369"/>
                  <a:gd name="T111" fmla="*/ 881 h 1057"/>
                  <a:gd name="T112" fmla="*/ 232 w 1369"/>
                  <a:gd name="T113" fmla="*/ 509 h 1057"/>
                  <a:gd name="T114" fmla="*/ 233 w 1369"/>
                  <a:gd name="T115" fmla="*/ 619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69" h="1057">
                    <a:moveTo>
                      <a:pt x="234" y="304"/>
                    </a:moveTo>
                    <a:cubicBezTo>
                      <a:pt x="234" y="304"/>
                      <a:pt x="234" y="304"/>
                      <a:pt x="234" y="304"/>
                    </a:cubicBezTo>
                    <a:cubicBezTo>
                      <a:pt x="190" y="329"/>
                      <a:pt x="190" y="329"/>
                      <a:pt x="190" y="329"/>
                    </a:cubicBezTo>
                    <a:cubicBezTo>
                      <a:pt x="178" y="305"/>
                      <a:pt x="178" y="305"/>
                      <a:pt x="178" y="305"/>
                    </a:cubicBezTo>
                    <a:cubicBezTo>
                      <a:pt x="222" y="280"/>
                      <a:pt x="222" y="280"/>
                      <a:pt x="222" y="280"/>
                    </a:cubicBezTo>
                    <a:cubicBezTo>
                      <a:pt x="234" y="304"/>
                      <a:pt x="234" y="304"/>
                      <a:pt x="234" y="304"/>
                    </a:cubicBezTo>
                    <a:close/>
                    <a:moveTo>
                      <a:pt x="581" y="113"/>
                    </a:moveTo>
                    <a:cubicBezTo>
                      <a:pt x="569" y="91"/>
                      <a:pt x="569" y="91"/>
                      <a:pt x="569" y="91"/>
                    </a:cubicBezTo>
                    <a:cubicBezTo>
                      <a:pt x="524" y="115"/>
                      <a:pt x="524" y="115"/>
                      <a:pt x="524" y="115"/>
                    </a:cubicBezTo>
                    <a:cubicBezTo>
                      <a:pt x="537" y="138"/>
                      <a:pt x="537" y="138"/>
                      <a:pt x="537" y="138"/>
                    </a:cubicBezTo>
                    <a:cubicBezTo>
                      <a:pt x="581" y="113"/>
                      <a:pt x="581" y="113"/>
                      <a:pt x="581" y="113"/>
                    </a:cubicBezTo>
                    <a:cubicBezTo>
                      <a:pt x="581" y="113"/>
                      <a:pt x="581" y="113"/>
                      <a:pt x="581" y="113"/>
                    </a:cubicBezTo>
                    <a:close/>
                    <a:moveTo>
                      <a:pt x="373" y="228"/>
                    </a:moveTo>
                    <a:cubicBezTo>
                      <a:pt x="360" y="205"/>
                      <a:pt x="360" y="205"/>
                      <a:pt x="360" y="205"/>
                    </a:cubicBezTo>
                    <a:cubicBezTo>
                      <a:pt x="316" y="230"/>
                      <a:pt x="316" y="230"/>
                      <a:pt x="316" y="230"/>
                    </a:cubicBezTo>
                    <a:cubicBezTo>
                      <a:pt x="329" y="252"/>
                      <a:pt x="329" y="252"/>
                      <a:pt x="329" y="252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3" y="228"/>
                      <a:pt x="373" y="228"/>
                    </a:cubicBezTo>
                    <a:close/>
                    <a:moveTo>
                      <a:pt x="443" y="190"/>
                    </a:moveTo>
                    <a:cubicBezTo>
                      <a:pt x="430" y="167"/>
                      <a:pt x="430" y="167"/>
                      <a:pt x="430" y="167"/>
                    </a:cubicBezTo>
                    <a:cubicBezTo>
                      <a:pt x="385" y="190"/>
                      <a:pt x="385" y="190"/>
                      <a:pt x="385" y="19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443" y="190"/>
                      <a:pt x="443" y="190"/>
                      <a:pt x="443" y="190"/>
                    </a:cubicBezTo>
                    <a:cubicBezTo>
                      <a:pt x="443" y="190"/>
                      <a:pt x="443" y="190"/>
                      <a:pt x="443" y="190"/>
                    </a:cubicBezTo>
                    <a:close/>
                    <a:moveTo>
                      <a:pt x="513" y="151"/>
                    </a:moveTo>
                    <a:cubicBezTo>
                      <a:pt x="501" y="129"/>
                      <a:pt x="501" y="129"/>
                      <a:pt x="501" y="129"/>
                    </a:cubicBezTo>
                    <a:cubicBezTo>
                      <a:pt x="455" y="153"/>
                      <a:pt x="455" y="153"/>
                      <a:pt x="455" y="153"/>
                    </a:cubicBezTo>
                    <a:cubicBezTo>
                      <a:pt x="468" y="176"/>
                      <a:pt x="468" y="176"/>
                      <a:pt x="468" y="176"/>
                    </a:cubicBezTo>
                    <a:cubicBezTo>
                      <a:pt x="513" y="151"/>
                      <a:pt x="513" y="151"/>
                      <a:pt x="513" y="151"/>
                    </a:cubicBezTo>
                    <a:cubicBezTo>
                      <a:pt x="513" y="151"/>
                      <a:pt x="513" y="151"/>
                      <a:pt x="513" y="151"/>
                    </a:cubicBezTo>
                    <a:close/>
                    <a:moveTo>
                      <a:pt x="32" y="631"/>
                    </a:moveTo>
                    <a:cubicBezTo>
                      <a:pt x="30" y="620"/>
                      <a:pt x="30" y="607"/>
                      <a:pt x="29" y="592"/>
                    </a:cubicBezTo>
                    <a:cubicBezTo>
                      <a:pt x="28" y="587"/>
                      <a:pt x="28" y="587"/>
                      <a:pt x="28" y="58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1" y="595"/>
                      <a:pt x="1" y="595"/>
                      <a:pt x="1" y="595"/>
                    </a:cubicBezTo>
                    <a:cubicBezTo>
                      <a:pt x="3" y="608"/>
                      <a:pt x="3" y="622"/>
                      <a:pt x="5" y="634"/>
                    </a:cubicBezTo>
                    <a:cubicBezTo>
                      <a:pt x="6" y="639"/>
                      <a:pt x="6" y="639"/>
                      <a:pt x="6" y="639"/>
                    </a:cubicBezTo>
                    <a:cubicBezTo>
                      <a:pt x="33" y="636"/>
                      <a:pt x="33" y="636"/>
                      <a:pt x="33" y="636"/>
                    </a:cubicBezTo>
                    <a:cubicBezTo>
                      <a:pt x="32" y="631"/>
                      <a:pt x="32" y="631"/>
                      <a:pt x="32" y="631"/>
                    </a:cubicBezTo>
                    <a:cubicBezTo>
                      <a:pt x="32" y="631"/>
                      <a:pt x="32" y="631"/>
                      <a:pt x="32" y="631"/>
                    </a:cubicBezTo>
                    <a:close/>
                    <a:moveTo>
                      <a:pt x="143" y="346"/>
                    </a:moveTo>
                    <a:cubicBezTo>
                      <a:pt x="148" y="346"/>
                      <a:pt x="152" y="346"/>
                      <a:pt x="157" y="344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54" y="318"/>
                      <a:pt x="154" y="318"/>
                      <a:pt x="154" y="318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3" y="322"/>
                      <a:pt x="133" y="320"/>
                      <a:pt x="118" y="316"/>
                    </a:cubicBezTo>
                    <a:cubicBezTo>
                      <a:pt x="113" y="315"/>
                      <a:pt x="113" y="315"/>
                      <a:pt x="113" y="315"/>
                    </a:cubicBezTo>
                    <a:cubicBezTo>
                      <a:pt x="105" y="338"/>
                      <a:pt x="105" y="338"/>
                      <a:pt x="105" y="338"/>
                    </a:cubicBezTo>
                    <a:cubicBezTo>
                      <a:pt x="110" y="341"/>
                      <a:pt x="110" y="341"/>
                      <a:pt x="110" y="341"/>
                    </a:cubicBezTo>
                    <a:cubicBezTo>
                      <a:pt x="124" y="344"/>
                      <a:pt x="134" y="346"/>
                      <a:pt x="143" y="346"/>
                    </a:cubicBezTo>
                    <a:close/>
                    <a:moveTo>
                      <a:pt x="26" y="554"/>
                    </a:moveTo>
                    <a:cubicBezTo>
                      <a:pt x="26" y="543"/>
                      <a:pt x="26" y="534"/>
                      <a:pt x="26" y="525"/>
                    </a:cubicBezTo>
                    <a:cubicBezTo>
                      <a:pt x="26" y="521"/>
                      <a:pt x="26" y="518"/>
                      <a:pt x="26" y="514"/>
                    </a:cubicBezTo>
                    <a:cubicBezTo>
                      <a:pt x="26" y="509"/>
                      <a:pt x="26" y="509"/>
                      <a:pt x="26" y="509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17"/>
                      <a:pt x="0" y="521"/>
                      <a:pt x="0" y="525"/>
                    </a:cubicBezTo>
                    <a:cubicBezTo>
                      <a:pt x="0" y="534"/>
                      <a:pt x="0" y="544"/>
                      <a:pt x="0" y="554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26" y="559"/>
                      <a:pt x="26" y="559"/>
                      <a:pt x="26" y="559"/>
                    </a:cubicBezTo>
                    <a:cubicBezTo>
                      <a:pt x="26" y="554"/>
                      <a:pt x="26" y="554"/>
                      <a:pt x="26" y="554"/>
                    </a:cubicBezTo>
                    <a:cubicBezTo>
                      <a:pt x="26" y="554"/>
                      <a:pt x="26" y="554"/>
                      <a:pt x="26" y="554"/>
                    </a:cubicBezTo>
                    <a:close/>
                    <a:moveTo>
                      <a:pt x="652" y="75"/>
                    </a:moveTo>
                    <a:cubicBezTo>
                      <a:pt x="639" y="54"/>
                      <a:pt x="639" y="54"/>
                      <a:pt x="639" y="54"/>
                    </a:cubicBezTo>
                    <a:cubicBezTo>
                      <a:pt x="594" y="77"/>
                      <a:pt x="594" y="77"/>
                      <a:pt x="594" y="77"/>
                    </a:cubicBezTo>
                    <a:cubicBezTo>
                      <a:pt x="606" y="101"/>
                      <a:pt x="606" y="101"/>
                      <a:pt x="606" y="101"/>
                    </a:cubicBezTo>
                    <a:cubicBezTo>
                      <a:pt x="652" y="75"/>
                      <a:pt x="652" y="75"/>
                      <a:pt x="652" y="75"/>
                    </a:cubicBezTo>
                    <a:cubicBezTo>
                      <a:pt x="652" y="75"/>
                      <a:pt x="652" y="75"/>
                      <a:pt x="652" y="75"/>
                    </a:cubicBezTo>
                    <a:close/>
                    <a:moveTo>
                      <a:pt x="28" y="478"/>
                    </a:moveTo>
                    <a:cubicBezTo>
                      <a:pt x="29" y="476"/>
                      <a:pt x="29" y="475"/>
                      <a:pt x="29" y="475"/>
                    </a:cubicBezTo>
                    <a:cubicBezTo>
                      <a:pt x="34" y="468"/>
                      <a:pt x="36" y="458"/>
                      <a:pt x="36" y="446"/>
                    </a:cubicBezTo>
                    <a:cubicBezTo>
                      <a:pt x="36" y="443"/>
                      <a:pt x="36" y="439"/>
                      <a:pt x="36" y="435"/>
                    </a:cubicBezTo>
                    <a:cubicBezTo>
                      <a:pt x="35" y="430"/>
                      <a:pt x="35" y="430"/>
                      <a:pt x="35" y="430"/>
                    </a:cubicBezTo>
                    <a:cubicBezTo>
                      <a:pt x="9" y="431"/>
                      <a:pt x="9" y="431"/>
                      <a:pt x="9" y="431"/>
                    </a:cubicBezTo>
                    <a:cubicBezTo>
                      <a:pt x="9" y="437"/>
                      <a:pt x="9" y="437"/>
                      <a:pt x="9" y="437"/>
                    </a:cubicBezTo>
                    <a:cubicBezTo>
                      <a:pt x="9" y="440"/>
                      <a:pt x="9" y="443"/>
                      <a:pt x="9" y="446"/>
                    </a:cubicBezTo>
                    <a:cubicBezTo>
                      <a:pt x="9" y="456"/>
                      <a:pt x="8" y="460"/>
                      <a:pt x="7" y="461"/>
                    </a:cubicBezTo>
                    <a:cubicBezTo>
                      <a:pt x="5" y="464"/>
                      <a:pt x="3" y="467"/>
                      <a:pt x="2" y="472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27" y="484"/>
                      <a:pt x="27" y="484"/>
                      <a:pt x="27" y="484"/>
                    </a:cubicBezTo>
                    <a:cubicBezTo>
                      <a:pt x="28" y="478"/>
                      <a:pt x="28" y="478"/>
                      <a:pt x="28" y="478"/>
                    </a:cubicBezTo>
                    <a:cubicBezTo>
                      <a:pt x="28" y="478"/>
                      <a:pt x="28" y="478"/>
                      <a:pt x="28" y="478"/>
                    </a:cubicBezTo>
                    <a:close/>
                    <a:moveTo>
                      <a:pt x="5" y="404"/>
                    </a:moveTo>
                    <a:cubicBezTo>
                      <a:pt x="31" y="400"/>
                      <a:pt x="31" y="400"/>
                      <a:pt x="31" y="400"/>
                    </a:cubicBezTo>
                    <a:cubicBezTo>
                      <a:pt x="30" y="395"/>
                      <a:pt x="30" y="395"/>
                      <a:pt x="30" y="395"/>
                    </a:cubicBezTo>
                    <a:cubicBezTo>
                      <a:pt x="29" y="391"/>
                      <a:pt x="28" y="384"/>
                      <a:pt x="28" y="382"/>
                    </a:cubicBezTo>
                    <a:cubicBezTo>
                      <a:pt x="28" y="380"/>
                      <a:pt x="29" y="374"/>
                      <a:pt x="34" y="363"/>
                    </a:cubicBezTo>
                    <a:cubicBezTo>
                      <a:pt x="36" y="358"/>
                      <a:pt x="36" y="358"/>
                      <a:pt x="36" y="35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9" y="353"/>
                      <a:pt x="9" y="353"/>
                      <a:pt x="9" y="353"/>
                    </a:cubicBezTo>
                    <a:cubicBezTo>
                      <a:pt x="6" y="361"/>
                      <a:pt x="1" y="373"/>
                      <a:pt x="1" y="382"/>
                    </a:cubicBezTo>
                    <a:cubicBezTo>
                      <a:pt x="1" y="386"/>
                      <a:pt x="2" y="391"/>
                      <a:pt x="3" y="399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5" y="404"/>
                      <a:pt x="5" y="404"/>
                      <a:pt x="5" y="404"/>
                    </a:cubicBezTo>
                    <a:close/>
                    <a:moveTo>
                      <a:pt x="1067" y="199"/>
                    </a:moveTo>
                    <a:cubicBezTo>
                      <a:pt x="1072" y="201"/>
                      <a:pt x="1072" y="201"/>
                      <a:pt x="1072" y="201"/>
                    </a:cubicBezTo>
                    <a:cubicBezTo>
                      <a:pt x="1085" y="179"/>
                      <a:pt x="1085" y="179"/>
                      <a:pt x="1085" y="179"/>
                    </a:cubicBezTo>
                    <a:cubicBezTo>
                      <a:pt x="1080" y="176"/>
                      <a:pt x="1080" y="176"/>
                      <a:pt x="1080" y="176"/>
                    </a:cubicBezTo>
                    <a:cubicBezTo>
                      <a:pt x="1068" y="170"/>
                      <a:pt x="1057" y="163"/>
                      <a:pt x="1045" y="157"/>
                    </a:cubicBezTo>
                    <a:cubicBezTo>
                      <a:pt x="1040" y="154"/>
                      <a:pt x="1040" y="154"/>
                      <a:pt x="1040" y="154"/>
                    </a:cubicBezTo>
                    <a:cubicBezTo>
                      <a:pt x="1027" y="177"/>
                      <a:pt x="1027" y="177"/>
                      <a:pt x="1027" y="177"/>
                    </a:cubicBezTo>
                    <a:cubicBezTo>
                      <a:pt x="1032" y="180"/>
                      <a:pt x="1032" y="180"/>
                      <a:pt x="1032" y="180"/>
                    </a:cubicBezTo>
                    <a:cubicBezTo>
                      <a:pt x="1045" y="187"/>
                      <a:pt x="1057" y="193"/>
                      <a:pt x="1067" y="199"/>
                    </a:cubicBezTo>
                    <a:close/>
                    <a:moveTo>
                      <a:pt x="1270" y="323"/>
                    </a:moveTo>
                    <a:cubicBezTo>
                      <a:pt x="1275" y="326"/>
                      <a:pt x="1275" y="326"/>
                      <a:pt x="1275" y="326"/>
                    </a:cubicBezTo>
                    <a:cubicBezTo>
                      <a:pt x="1290" y="304"/>
                      <a:pt x="1290" y="304"/>
                      <a:pt x="1290" y="304"/>
                    </a:cubicBezTo>
                    <a:cubicBezTo>
                      <a:pt x="1286" y="301"/>
                      <a:pt x="1286" y="301"/>
                      <a:pt x="1286" y="301"/>
                    </a:cubicBezTo>
                    <a:cubicBezTo>
                      <a:pt x="1276" y="294"/>
                      <a:pt x="1264" y="287"/>
                      <a:pt x="1251" y="278"/>
                    </a:cubicBezTo>
                    <a:cubicBezTo>
                      <a:pt x="1246" y="275"/>
                      <a:pt x="1246" y="275"/>
                      <a:pt x="1246" y="275"/>
                    </a:cubicBezTo>
                    <a:cubicBezTo>
                      <a:pt x="1232" y="297"/>
                      <a:pt x="1232" y="297"/>
                      <a:pt x="1232" y="297"/>
                    </a:cubicBezTo>
                    <a:cubicBezTo>
                      <a:pt x="1237" y="300"/>
                      <a:pt x="1237" y="300"/>
                      <a:pt x="1237" y="300"/>
                    </a:cubicBezTo>
                    <a:cubicBezTo>
                      <a:pt x="1249" y="308"/>
                      <a:pt x="1261" y="316"/>
                      <a:pt x="1270" y="323"/>
                    </a:cubicBezTo>
                    <a:close/>
                    <a:moveTo>
                      <a:pt x="1204" y="279"/>
                    </a:moveTo>
                    <a:cubicBezTo>
                      <a:pt x="1209" y="282"/>
                      <a:pt x="1209" y="282"/>
                      <a:pt x="1209" y="282"/>
                    </a:cubicBezTo>
                    <a:cubicBezTo>
                      <a:pt x="1223" y="259"/>
                      <a:pt x="1223" y="259"/>
                      <a:pt x="1223" y="259"/>
                    </a:cubicBezTo>
                    <a:cubicBezTo>
                      <a:pt x="1217" y="257"/>
                      <a:pt x="1217" y="257"/>
                      <a:pt x="1217" y="257"/>
                    </a:cubicBezTo>
                    <a:cubicBezTo>
                      <a:pt x="1207" y="250"/>
                      <a:pt x="1196" y="243"/>
                      <a:pt x="1184" y="236"/>
                    </a:cubicBezTo>
                    <a:cubicBezTo>
                      <a:pt x="1179" y="233"/>
                      <a:pt x="1179" y="233"/>
                      <a:pt x="1179" y="233"/>
                    </a:cubicBezTo>
                    <a:cubicBezTo>
                      <a:pt x="1166" y="256"/>
                      <a:pt x="1166" y="256"/>
                      <a:pt x="1166" y="256"/>
                    </a:cubicBezTo>
                    <a:cubicBezTo>
                      <a:pt x="1170" y="259"/>
                      <a:pt x="1170" y="259"/>
                      <a:pt x="1170" y="259"/>
                    </a:cubicBezTo>
                    <a:cubicBezTo>
                      <a:pt x="1183" y="265"/>
                      <a:pt x="1194" y="272"/>
                      <a:pt x="1204" y="279"/>
                    </a:cubicBezTo>
                    <a:close/>
                    <a:moveTo>
                      <a:pt x="1337" y="403"/>
                    </a:moveTo>
                    <a:cubicBezTo>
                      <a:pt x="1340" y="414"/>
                      <a:pt x="1341" y="427"/>
                      <a:pt x="1343" y="441"/>
                    </a:cubicBezTo>
                    <a:cubicBezTo>
                      <a:pt x="1343" y="447"/>
                      <a:pt x="1343" y="447"/>
                      <a:pt x="1343" y="447"/>
                    </a:cubicBezTo>
                    <a:cubicBezTo>
                      <a:pt x="1369" y="445"/>
                      <a:pt x="1369" y="445"/>
                      <a:pt x="1369" y="445"/>
                    </a:cubicBezTo>
                    <a:cubicBezTo>
                      <a:pt x="1369" y="439"/>
                      <a:pt x="1369" y="439"/>
                      <a:pt x="1369" y="439"/>
                    </a:cubicBezTo>
                    <a:cubicBezTo>
                      <a:pt x="1367" y="424"/>
                      <a:pt x="1365" y="410"/>
                      <a:pt x="1363" y="397"/>
                    </a:cubicBezTo>
                    <a:cubicBezTo>
                      <a:pt x="1362" y="392"/>
                      <a:pt x="1362" y="392"/>
                      <a:pt x="1362" y="392"/>
                    </a:cubicBezTo>
                    <a:cubicBezTo>
                      <a:pt x="1336" y="397"/>
                      <a:pt x="1336" y="397"/>
                      <a:pt x="1336" y="397"/>
                    </a:cubicBezTo>
                    <a:cubicBezTo>
                      <a:pt x="1337" y="403"/>
                      <a:pt x="1337" y="403"/>
                      <a:pt x="1337" y="403"/>
                    </a:cubicBezTo>
                    <a:cubicBezTo>
                      <a:pt x="1337" y="403"/>
                      <a:pt x="1337" y="403"/>
                      <a:pt x="1337" y="403"/>
                    </a:cubicBezTo>
                    <a:close/>
                    <a:moveTo>
                      <a:pt x="1325" y="369"/>
                    </a:moveTo>
                    <a:cubicBezTo>
                      <a:pt x="1328" y="373"/>
                      <a:pt x="1328" y="373"/>
                      <a:pt x="1328" y="373"/>
                    </a:cubicBezTo>
                    <a:cubicBezTo>
                      <a:pt x="1352" y="362"/>
                      <a:pt x="1352" y="362"/>
                      <a:pt x="1352" y="362"/>
                    </a:cubicBezTo>
                    <a:cubicBezTo>
                      <a:pt x="1349" y="356"/>
                      <a:pt x="1349" y="356"/>
                      <a:pt x="1349" y="356"/>
                    </a:cubicBezTo>
                    <a:cubicBezTo>
                      <a:pt x="1344" y="348"/>
                      <a:pt x="1334" y="338"/>
                      <a:pt x="1318" y="325"/>
                    </a:cubicBezTo>
                    <a:cubicBezTo>
                      <a:pt x="1313" y="321"/>
                      <a:pt x="1313" y="321"/>
                      <a:pt x="1313" y="321"/>
                    </a:cubicBezTo>
                    <a:cubicBezTo>
                      <a:pt x="1296" y="342"/>
                      <a:pt x="1296" y="342"/>
                      <a:pt x="1296" y="342"/>
                    </a:cubicBezTo>
                    <a:cubicBezTo>
                      <a:pt x="1301" y="345"/>
                      <a:pt x="1301" y="345"/>
                      <a:pt x="1301" y="345"/>
                    </a:cubicBezTo>
                    <a:cubicBezTo>
                      <a:pt x="1319" y="359"/>
                      <a:pt x="1324" y="367"/>
                      <a:pt x="1325" y="369"/>
                    </a:cubicBezTo>
                    <a:close/>
                    <a:moveTo>
                      <a:pt x="1136" y="238"/>
                    </a:moveTo>
                    <a:cubicBezTo>
                      <a:pt x="1141" y="241"/>
                      <a:pt x="1141" y="241"/>
                      <a:pt x="1141" y="241"/>
                    </a:cubicBezTo>
                    <a:cubicBezTo>
                      <a:pt x="1155" y="219"/>
                      <a:pt x="1155" y="219"/>
                      <a:pt x="1155" y="219"/>
                    </a:cubicBezTo>
                    <a:cubicBezTo>
                      <a:pt x="1150" y="216"/>
                      <a:pt x="1150" y="216"/>
                      <a:pt x="1150" y="216"/>
                    </a:cubicBezTo>
                    <a:cubicBezTo>
                      <a:pt x="1138" y="210"/>
                      <a:pt x="1127" y="203"/>
                      <a:pt x="1115" y="196"/>
                    </a:cubicBezTo>
                    <a:cubicBezTo>
                      <a:pt x="1109" y="194"/>
                      <a:pt x="1109" y="194"/>
                      <a:pt x="1109" y="194"/>
                    </a:cubicBezTo>
                    <a:cubicBezTo>
                      <a:pt x="1096" y="216"/>
                      <a:pt x="1096" y="216"/>
                      <a:pt x="1096" y="216"/>
                    </a:cubicBezTo>
                    <a:cubicBezTo>
                      <a:pt x="1101" y="219"/>
                      <a:pt x="1101" y="219"/>
                      <a:pt x="1101" y="219"/>
                    </a:cubicBezTo>
                    <a:cubicBezTo>
                      <a:pt x="1113" y="225"/>
                      <a:pt x="1125" y="232"/>
                      <a:pt x="1136" y="238"/>
                    </a:cubicBezTo>
                    <a:close/>
                    <a:moveTo>
                      <a:pt x="844" y="74"/>
                    </a:moveTo>
                    <a:cubicBezTo>
                      <a:pt x="849" y="77"/>
                      <a:pt x="849" y="77"/>
                      <a:pt x="849" y="77"/>
                    </a:cubicBezTo>
                    <a:cubicBezTo>
                      <a:pt x="863" y="55"/>
                      <a:pt x="863" y="55"/>
                      <a:pt x="863" y="55"/>
                    </a:cubicBezTo>
                    <a:cubicBezTo>
                      <a:pt x="859" y="52"/>
                      <a:pt x="859" y="52"/>
                      <a:pt x="859" y="52"/>
                    </a:cubicBezTo>
                    <a:cubicBezTo>
                      <a:pt x="846" y="44"/>
                      <a:pt x="834" y="37"/>
                      <a:pt x="823" y="31"/>
                    </a:cubicBezTo>
                    <a:cubicBezTo>
                      <a:pt x="819" y="28"/>
                      <a:pt x="819" y="28"/>
                      <a:pt x="819" y="28"/>
                    </a:cubicBezTo>
                    <a:cubicBezTo>
                      <a:pt x="805" y="51"/>
                      <a:pt x="805" y="51"/>
                      <a:pt x="805" y="51"/>
                    </a:cubicBezTo>
                    <a:cubicBezTo>
                      <a:pt x="810" y="54"/>
                      <a:pt x="810" y="54"/>
                      <a:pt x="810" y="54"/>
                    </a:cubicBezTo>
                    <a:cubicBezTo>
                      <a:pt x="821" y="59"/>
                      <a:pt x="832" y="66"/>
                      <a:pt x="844" y="74"/>
                    </a:cubicBezTo>
                    <a:close/>
                    <a:moveTo>
                      <a:pt x="746" y="26"/>
                    </a:moveTo>
                    <a:cubicBezTo>
                      <a:pt x="747" y="26"/>
                      <a:pt x="748" y="26"/>
                      <a:pt x="750" y="26"/>
                    </a:cubicBezTo>
                    <a:cubicBezTo>
                      <a:pt x="753" y="27"/>
                      <a:pt x="761" y="29"/>
                      <a:pt x="776" y="36"/>
                    </a:cubicBezTo>
                    <a:cubicBezTo>
                      <a:pt x="781" y="39"/>
                      <a:pt x="781" y="39"/>
                      <a:pt x="781" y="39"/>
                    </a:cubicBezTo>
                    <a:cubicBezTo>
                      <a:pt x="792" y="15"/>
                      <a:pt x="792" y="15"/>
                      <a:pt x="792" y="15"/>
                    </a:cubicBezTo>
                    <a:cubicBezTo>
                      <a:pt x="787" y="13"/>
                      <a:pt x="787" y="13"/>
                      <a:pt x="787" y="13"/>
                    </a:cubicBezTo>
                    <a:cubicBezTo>
                      <a:pt x="772" y="5"/>
                      <a:pt x="761" y="1"/>
                      <a:pt x="753" y="0"/>
                    </a:cubicBezTo>
                    <a:cubicBezTo>
                      <a:pt x="750" y="0"/>
                      <a:pt x="748" y="0"/>
                      <a:pt x="746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39" y="26"/>
                      <a:pt x="739" y="26"/>
                      <a:pt x="739" y="26"/>
                    </a:cubicBezTo>
                    <a:cubicBezTo>
                      <a:pt x="746" y="26"/>
                      <a:pt x="746" y="26"/>
                      <a:pt x="746" y="26"/>
                    </a:cubicBezTo>
                    <a:cubicBezTo>
                      <a:pt x="746" y="26"/>
                      <a:pt x="746" y="26"/>
                      <a:pt x="746" y="26"/>
                    </a:cubicBezTo>
                    <a:close/>
                    <a:moveTo>
                      <a:pt x="682" y="56"/>
                    </a:moveTo>
                    <a:cubicBezTo>
                      <a:pt x="689" y="51"/>
                      <a:pt x="700" y="43"/>
                      <a:pt x="713" y="37"/>
                    </a:cubicBezTo>
                    <a:cubicBezTo>
                      <a:pt x="718" y="34"/>
                      <a:pt x="718" y="34"/>
                      <a:pt x="718" y="34"/>
                    </a:cubicBezTo>
                    <a:cubicBezTo>
                      <a:pt x="706" y="11"/>
                      <a:pt x="706" y="11"/>
                      <a:pt x="706" y="11"/>
                    </a:cubicBezTo>
                    <a:cubicBezTo>
                      <a:pt x="701" y="13"/>
                      <a:pt x="701" y="13"/>
                      <a:pt x="701" y="13"/>
                    </a:cubicBezTo>
                    <a:cubicBezTo>
                      <a:pt x="687" y="20"/>
                      <a:pt x="674" y="29"/>
                      <a:pt x="666" y="35"/>
                    </a:cubicBezTo>
                    <a:cubicBezTo>
                      <a:pt x="661" y="39"/>
                      <a:pt x="661" y="39"/>
                      <a:pt x="661" y="39"/>
                    </a:cubicBezTo>
                    <a:cubicBezTo>
                      <a:pt x="677" y="60"/>
                      <a:pt x="677" y="60"/>
                      <a:pt x="677" y="60"/>
                    </a:cubicBezTo>
                    <a:cubicBezTo>
                      <a:pt x="682" y="56"/>
                      <a:pt x="682" y="56"/>
                      <a:pt x="682" y="56"/>
                    </a:cubicBezTo>
                    <a:cubicBezTo>
                      <a:pt x="682" y="56"/>
                      <a:pt x="682" y="56"/>
                      <a:pt x="682" y="56"/>
                    </a:cubicBezTo>
                    <a:close/>
                    <a:moveTo>
                      <a:pt x="38" y="662"/>
                    </a:moveTo>
                    <a:cubicBezTo>
                      <a:pt x="35" y="658"/>
                      <a:pt x="35" y="658"/>
                      <a:pt x="35" y="658"/>
                    </a:cubicBezTo>
                    <a:cubicBezTo>
                      <a:pt x="15" y="675"/>
                      <a:pt x="15" y="675"/>
                      <a:pt x="15" y="675"/>
                    </a:cubicBezTo>
                    <a:cubicBezTo>
                      <a:pt x="19" y="680"/>
                      <a:pt x="19" y="680"/>
                      <a:pt x="19" y="680"/>
                    </a:cubicBezTo>
                    <a:cubicBezTo>
                      <a:pt x="29" y="690"/>
                      <a:pt x="44" y="699"/>
                      <a:pt x="55" y="705"/>
                    </a:cubicBezTo>
                    <a:cubicBezTo>
                      <a:pt x="59" y="707"/>
                      <a:pt x="59" y="707"/>
                      <a:pt x="59" y="707"/>
                    </a:cubicBezTo>
                    <a:cubicBezTo>
                      <a:pt x="72" y="685"/>
                      <a:pt x="72" y="685"/>
                      <a:pt x="72" y="685"/>
                    </a:cubicBezTo>
                    <a:cubicBezTo>
                      <a:pt x="67" y="682"/>
                      <a:pt x="67" y="682"/>
                      <a:pt x="67" y="682"/>
                    </a:cubicBezTo>
                    <a:cubicBezTo>
                      <a:pt x="54" y="675"/>
                      <a:pt x="44" y="669"/>
                      <a:pt x="38" y="662"/>
                    </a:cubicBezTo>
                    <a:close/>
                    <a:moveTo>
                      <a:pt x="997" y="161"/>
                    </a:moveTo>
                    <a:cubicBezTo>
                      <a:pt x="1002" y="163"/>
                      <a:pt x="1002" y="163"/>
                      <a:pt x="1002" y="163"/>
                    </a:cubicBezTo>
                    <a:cubicBezTo>
                      <a:pt x="1014" y="141"/>
                      <a:pt x="1014" y="141"/>
                      <a:pt x="1014" y="141"/>
                    </a:cubicBezTo>
                    <a:cubicBezTo>
                      <a:pt x="1010" y="138"/>
                      <a:pt x="1010" y="138"/>
                      <a:pt x="1010" y="138"/>
                    </a:cubicBezTo>
                    <a:cubicBezTo>
                      <a:pt x="997" y="131"/>
                      <a:pt x="986" y="125"/>
                      <a:pt x="975" y="119"/>
                    </a:cubicBezTo>
                    <a:cubicBezTo>
                      <a:pt x="970" y="116"/>
                      <a:pt x="970" y="116"/>
                      <a:pt x="970" y="116"/>
                    </a:cubicBezTo>
                    <a:cubicBezTo>
                      <a:pt x="958" y="139"/>
                      <a:pt x="958" y="139"/>
                      <a:pt x="958" y="139"/>
                    </a:cubicBezTo>
                    <a:cubicBezTo>
                      <a:pt x="963" y="142"/>
                      <a:pt x="963" y="142"/>
                      <a:pt x="963" y="142"/>
                    </a:cubicBezTo>
                    <a:cubicBezTo>
                      <a:pt x="973" y="148"/>
                      <a:pt x="985" y="154"/>
                      <a:pt x="997" y="161"/>
                    </a:cubicBezTo>
                    <a:close/>
                    <a:moveTo>
                      <a:pt x="888" y="102"/>
                    </a:moveTo>
                    <a:cubicBezTo>
                      <a:pt x="891" y="103"/>
                      <a:pt x="892" y="104"/>
                      <a:pt x="892" y="104"/>
                    </a:cubicBezTo>
                    <a:cubicBezTo>
                      <a:pt x="893" y="105"/>
                      <a:pt x="893" y="105"/>
                      <a:pt x="893" y="105"/>
                    </a:cubicBezTo>
                    <a:cubicBezTo>
                      <a:pt x="894" y="106"/>
                      <a:pt x="907" y="112"/>
                      <a:pt x="928" y="124"/>
                    </a:cubicBezTo>
                    <a:cubicBezTo>
                      <a:pt x="932" y="126"/>
                      <a:pt x="932" y="126"/>
                      <a:pt x="932" y="126"/>
                    </a:cubicBezTo>
                    <a:cubicBezTo>
                      <a:pt x="945" y="103"/>
                      <a:pt x="945" y="103"/>
                      <a:pt x="945" y="103"/>
                    </a:cubicBezTo>
                    <a:cubicBezTo>
                      <a:pt x="940" y="100"/>
                      <a:pt x="940" y="100"/>
                      <a:pt x="940" y="100"/>
                    </a:cubicBezTo>
                    <a:cubicBezTo>
                      <a:pt x="917" y="88"/>
                      <a:pt x="909" y="84"/>
                      <a:pt x="906" y="82"/>
                    </a:cubicBezTo>
                    <a:cubicBezTo>
                      <a:pt x="906" y="82"/>
                      <a:pt x="906" y="82"/>
                      <a:pt x="906" y="82"/>
                    </a:cubicBezTo>
                    <a:cubicBezTo>
                      <a:pt x="906" y="82"/>
                      <a:pt x="900" y="78"/>
                      <a:pt x="891" y="73"/>
                    </a:cubicBezTo>
                    <a:cubicBezTo>
                      <a:pt x="887" y="69"/>
                      <a:pt x="887" y="69"/>
                      <a:pt x="887" y="69"/>
                    </a:cubicBezTo>
                    <a:cubicBezTo>
                      <a:pt x="873" y="91"/>
                      <a:pt x="873" y="91"/>
                      <a:pt x="873" y="91"/>
                    </a:cubicBezTo>
                    <a:cubicBezTo>
                      <a:pt x="877" y="94"/>
                      <a:pt x="877" y="94"/>
                      <a:pt x="877" y="94"/>
                    </a:cubicBezTo>
                    <a:cubicBezTo>
                      <a:pt x="882" y="97"/>
                      <a:pt x="886" y="100"/>
                      <a:pt x="888" y="102"/>
                    </a:cubicBezTo>
                    <a:close/>
                    <a:moveTo>
                      <a:pt x="304" y="266"/>
                    </a:moveTo>
                    <a:cubicBezTo>
                      <a:pt x="291" y="242"/>
                      <a:pt x="291" y="242"/>
                      <a:pt x="291" y="242"/>
                    </a:cubicBezTo>
                    <a:cubicBezTo>
                      <a:pt x="247" y="268"/>
                      <a:pt x="247" y="268"/>
                      <a:pt x="247" y="268"/>
                    </a:cubicBezTo>
                    <a:cubicBezTo>
                      <a:pt x="260" y="290"/>
                      <a:pt x="260" y="290"/>
                      <a:pt x="260" y="290"/>
                    </a:cubicBezTo>
                    <a:cubicBezTo>
                      <a:pt x="304" y="266"/>
                      <a:pt x="304" y="266"/>
                      <a:pt x="304" y="266"/>
                    </a:cubicBezTo>
                    <a:cubicBezTo>
                      <a:pt x="304" y="266"/>
                      <a:pt x="304" y="266"/>
                      <a:pt x="304" y="266"/>
                    </a:cubicBezTo>
                    <a:close/>
                    <a:moveTo>
                      <a:pt x="1073" y="766"/>
                    </a:moveTo>
                    <a:cubicBezTo>
                      <a:pt x="1085" y="787"/>
                      <a:pt x="1085" y="787"/>
                      <a:pt x="1085" y="787"/>
                    </a:cubicBezTo>
                    <a:cubicBezTo>
                      <a:pt x="1129" y="762"/>
                      <a:pt x="1129" y="762"/>
                      <a:pt x="1129" y="762"/>
                    </a:cubicBezTo>
                    <a:cubicBezTo>
                      <a:pt x="1117" y="740"/>
                      <a:pt x="1117" y="740"/>
                      <a:pt x="1117" y="740"/>
                    </a:cubicBezTo>
                    <a:cubicBezTo>
                      <a:pt x="1073" y="766"/>
                      <a:pt x="1073" y="766"/>
                      <a:pt x="1073" y="766"/>
                    </a:cubicBezTo>
                    <a:cubicBezTo>
                      <a:pt x="1073" y="766"/>
                      <a:pt x="1073" y="766"/>
                      <a:pt x="1073" y="766"/>
                    </a:cubicBezTo>
                    <a:close/>
                    <a:moveTo>
                      <a:pt x="974" y="824"/>
                    </a:moveTo>
                    <a:cubicBezTo>
                      <a:pt x="961" y="831"/>
                      <a:pt x="950" y="838"/>
                      <a:pt x="940" y="844"/>
                    </a:cubicBezTo>
                    <a:cubicBezTo>
                      <a:pt x="936" y="847"/>
                      <a:pt x="936" y="847"/>
                      <a:pt x="936" y="847"/>
                    </a:cubicBezTo>
                    <a:cubicBezTo>
                      <a:pt x="949" y="870"/>
                      <a:pt x="949" y="870"/>
                      <a:pt x="949" y="870"/>
                    </a:cubicBezTo>
                    <a:cubicBezTo>
                      <a:pt x="953" y="867"/>
                      <a:pt x="953" y="867"/>
                      <a:pt x="953" y="867"/>
                    </a:cubicBezTo>
                    <a:cubicBezTo>
                      <a:pt x="964" y="860"/>
                      <a:pt x="975" y="853"/>
                      <a:pt x="987" y="846"/>
                    </a:cubicBezTo>
                    <a:cubicBezTo>
                      <a:pt x="992" y="844"/>
                      <a:pt x="992" y="844"/>
                      <a:pt x="992" y="844"/>
                    </a:cubicBezTo>
                    <a:cubicBezTo>
                      <a:pt x="979" y="821"/>
                      <a:pt x="979" y="821"/>
                      <a:pt x="979" y="821"/>
                    </a:cubicBezTo>
                    <a:cubicBezTo>
                      <a:pt x="974" y="824"/>
                      <a:pt x="974" y="824"/>
                      <a:pt x="974" y="824"/>
                    </a:cubicBezTo>
                    <a:cubicBezTo>
                      <a:pt x="974" y="824"/>
                      <a:pt x="974" y="824"/>
                      <a:pt x="974" y="824"/>
                    </a:cubicBezTo>
                    <a:close/>
                    <a:moveTo>
                      <a:pt x="1043" y="783"/>
                    </a:moveTo>
                    <a:cubicBezTo>
                      <a:pt x="1031" y="789"/>
                      <a:pt x="1019" y="796"/>
                      <a:pt x="1008" y="803"/>
                    </a:cubicBezTo>
                    <a:cubicBezTo>
                      <a:pt x="1003" y="806"/>
                      <a:pt x="1003" y="806"/>
                      <a:pt x="1003" y="806"/>
                    </a:cubicBezTo>
                    <a:cubicBezTo>
                      <a:pt x="1016" y="828"/>
                      <a:pt x="1016" y="828"/>
                      <a:pt x="1016" y="828"/>
                    </a:cubicBezTo>
                    <a:cubicBezTo>
                      <a:pt x="1021" y="825"/>
                      <a:pt x="1021" y="825"/>
                      <a:pt x="1021" y="825"/>
                    </a:cubicBezTo>
                    <a:cubicBezTo>
                      <a:pt x="1033" y="819"/>
                      <a:pt x="1045" y="813"/>
                      <a:pt x="1056" y="805"/>
                    </a:cubicBezTo>
                    <a:cubicBezTo>
                      <a:pt x="1062" y="803"/>
                      <a:pt x="1062" y="803"/>
                      <a:pt x="1062" y="803"/>
                    </a:cubicBezTo>
                    <a:cubicBezTo>
                      <a:pt x="1048" y="780"/>
                      <a:pt x="1048" y="780"/>
                      <a:pt x="1048" y="780"/>
                    </a:cubicBezTo>
                    <a:cubicBezTo>
                      <a:pt x="1043" y="783"/>
                      <a:pt x="1043" y="783"/>
                      <a:pt x="1043" y="783"/>
                    </a:cubicBezTo>
                    <a:cubicBezTo>
                      <a:pt x="1043" y="783"/>
                      <a:pt x="1043" y="783"/>
                      <a:pt x="1043" y="783"/>
                    </a:cubicBezTo>
                    <a:close/>
                    <a:moveTo>
                      <a:pt x="838" y="909"/>
                    </a:moveTo>
                    <a:cubicBezTo>
                      <a:pt x="824" y="920"/>
                      <a:pt x="816" y="927"/>
                      <a:pt x="812" y="934"/>
                    </a:cubicBezTo>
                    <a:cubicBezTo>
                      <a:pt x="811" y="936"/>
                      <a:pt x="809" y="938"/>
                      <a:pt x="808" y="941"/>
                    </a:cubicBezTo>
                    <a:cubicBezTo>
                      <a:pt x="805" y="946"/>
                      <a:pt x="805" y="946"/>
                      <a:pt x="805" y="946"/>
                    </a:cubicBezTo>
                    <a:cubicBezTo>
                      <a:pt x="827" y="959"/>
                      <a:pt x="827" y="959"/>
                      <a:pt x="827" y="959"/>
                    </a:cubicBezTo>
                    <a:cubicBezTo>
                      <a:pt x="830" y="955"/>
                      <a:pt x="830" y="955"/>
                      <a:pt x="830" y="955"/>
                    </a:cubicBezTo>
                    <a:cubicBezTo>
                      <a:pt x="832" y="953"/>
                      <a:pt x="832" y="950"/>
                      <a:pt x="834" y="948"/>
                    </a:cubicBezTo>
                    <a:cubicBezTo>
                      <a:pt x="835" y="947"/>
                      <a:pt x="838" y="942"/>
                      <a:pt x="854" y="930"/>
                    </a:cubicBezTo>
                    <a:cubicBezTo>
                      <a:pt x="858" y="926"/>
                      <a:pt x="858" y="926"/>
                      <a:pt x="858" y="926"/>
                    </a:cubicBezTo>
                    <a:cubicBezTo>
                      <a:pt x="843" y="906"/>
                      <a:pt x="843" y="906"/>
                      <a:pt x="843" y="906"/>
                    </a:cubicBezTo>
                    <a:cubicBezTo>
                      <a:pt x="838" y="909"/>
                      <a:pt x="838" y="909"/>
                      <a:pt x="838" y="909"/>
                    </a:cubicBezTo>
                    <a:cubicBezTo>
                      <a:pt x="838" y="909"/>
                      <a:pt x="838" y="909"/>
                      <a:pt x="838" y="909"/>
                    </a:cubicBezTo>
                    <a:close/>
                    <a:moveTo>
                      <a:pt x="905" y="864"/>
                    </a:moveTo>
                    <a:cubicBezTo>
                      <a:pt x="894" y="872"/>
                      <a:pt x="882" y="879"/>
                      <a:pt x="872" y="886"/>
                    </a:cubicBezTo>
                    <a:cubicBezTo>
                      <a:pt x="868" y="889"/>
                      <a:pt x="868" y="889"/>
                      <a:pt x="868" y="889"/>
                    </a:cubicBezTo>
                    <a:cubicBezTo>
                      <a:pt x="882" y="910"/>
                      <a:pt x="882" y="910"/>
                      <a:pt x="882" y="910"/>
                    </a:cubicBezTo>
                    <a:cubicBezTo>
                      <a:pt x="886" y="907"/>
                      <a:pt x="886" y="907"/>
                      <a:pt x="886" y="907"/>
                    </a:cubicBezTo>
                    <a:cubicBezTo>
                      <a:pt x="897" y="901"/>
                      <a:pt x="908" y="894"/>
                      <a:pt x="919" y="887"/>
                    </a:cubicBezTo>
                    <a:cubicBezTo>
                      <a:pt x="924" y="884"/>
                      <a:pt x="924" y="884"/>
                      <a:pt x="924" y="884"/>
                    </a:cubicBezTo>
                    <a:cubicBezTo>
                      <a:pt x="911" y="861"/>
                      <a:pt x="911" y="861"/>
                      <a:pt x="911" y="861"/>
                    </a:cubicBezTo>
                    <a:cubicBezTo>
                      <a:pt x="905" y="864"/>
                      <a:pt x="905" y="864"/>
                      <a:pt x="905" y="864"/>
                    </a:cubicBezTo>
                    <a:cubicBezTo>
                      <a:pt x="905" y="864"/>
                      <a:pt x="905" y="864"/>
                      <a:pt x="905" y="864"/>
                    </a:cubicBezTo>
                    <a:close/>
                    <a:moveTo>
                      <a:pt x="1140" y="726"/>
                    </a:moveTo>
                    <a:cubicBezTo>
                      <a:pt x="1155" y="748"/>
                      <a:pt x="1155" y="748"/>
                      <a:pt x="1155" y="748"/>
                    </a:cubicBezTo>
                    <a:cubicBezTo>
                      <a:pt x="1199" y="723"/>
                      <a:pt x="1199" y="723"/>
                      <a:pt x="1199" y="723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40" y="726"/>
                      <a:pt x="1140" y="726"/>
                      <a:pt x="1140" y="726"/>
                    </a:cubicBezTo>
                    <a:cubicBezTo>
                      <a:pt x="1140" y="726"/>
                      <a:pt x="1140" y="726"/>
                      <a:pt x="1140" y="726"/>
                    </a:cubicBezTo>
                    <a:close/>
                    <a:moveTo>
                      <a:pt x="48" y="303"/>
                    </a:moveTo>
                    <a:cubicBezTo>
                      <a:pt x="43" y="306"/>
                      <a:pt x="37" y="310"/>
                      <a:pt x="32" y="317"/>
                    </a:cubicBezTo>
                    <a:cubicBezTo>
                      <a:pt x="28" y="322"/>
                      <a:pt x="28" y="322"/>
                      <a:pt x="28" y="322"/>
                    </a:cubicBezTo>
                    <a:cubicBezTo>
                      <a:pt x="48" y="339"/>
                      <a:pt x="48" y="339"/>
                      <a:pt x="48" y="339"/>
                    </a:cubicBezTo>
                    <a:cubicBezTo>
                      <a:pt x="51" y="334"/>
                      <a:pt x="51" y="334"/>
                      <a:pt x="51" y="334"/>
                    </a:cubicBezTo>
                    <a:cubicBezTo>
                      <a:pt x="54" y="330"/>
                      <a:pt x="58" y="328"/>
                      <a:pt x="61" y="327"/>
                    </a:cubicBezTo>
                    <a:cubicBezTo>
                      <a:pt x="61" y="327"/>
                      <a:pt x="63" y="325"/>
                      <a:pt x="74" y="328"/>
                    </a:cubicBezTo>
                    <a:cubicBezTo>
                      <a:pt x="80" y="330"/>
                      <a:pt x="80" y="330"/>
                      <a:pt x="80" y="330"/>
                    </a:cubicBezTo>
                    <a:cubicBezTo>
                      <a:pt x="86" y="305"/>
                      <a:pt x="86" y="305"/>
                      <a:pt x="86" y="305"/>
                    </a:cubicBezTo>
                    <a:cubicBezTo>
                      <a:pt x="81" y="304"/>
                      <a:pt x="81" y="304"/>
                      <a:pt x="81" y="304"/>
                    </a:cubicBezTo>
                    <a:cubicBezTo>
                      <a:pt x="67" y="299"/>
                      <a:pt x="57" y="299"/>
                      <a:pt x="48" y="303"/>
                    </a:cubicBezTo>
                    <a:close/>
                    <a:moveTo>
                      <a:pt x="1338" y="556"/>
                    </a:moveTo>
                    <a:cubicBezTo>
                      <a:pt x="1336" y="570"/>
                      <a:pt x="1333" y="583"/>
                      <a:pt x="1330" y="593"/>
                    </a:cubicBezTo>
                    <a:cubicBezTo>
                      <a:pt x="1328" y="598"/>
                      <a:pt x="1328" y="598"/>
                      <a:pt x="1328" y="598"/>
                    </a:cubicBezTo>
                    <a:cubicBezTo>
                      <a:pt x="1353" y="606"/>
                      <a:pt x="1353" y="606"/>
                      <a:pt x="1353" y="606"/>
                    </a:cubicBezTo>
                    <a:cubicBezTo>
                      <a:pt x="1355" y="601"/>
                      <a:pt x="1355" y="601"/>
                      <a:pt x="1355" y="601"/>
                    </a:cubicBezTo>
                    <a:cubicBezTo>
                      <a:pt x="1358" y="590"/>
                      <a:pt x="1361" y="576"/>
                      <a:pt x="1363" y="561"/>
                    </a:cubicBezTo>
                    <a:cubicBezTo>
                      <a:pt x="1364" y="555"/>
                      <a:pt x="1364" y="555"/>
                      <a:pt x="1364" y="555"/>
                    </a:cubicBezTo>
                    <a:cubicBezTo>
                      <a:pt x="1339" y="551"/>
                      <a:pt x="1339" y="551"/>
                      <a:pt x="1339" y="551"/>
                    </a:cubicBezTo>
                    <a:cubicBezTo>
                      <a:pt x="1338" y="556"/>
                      <a:pt x="1338" y="556"/>
                      <a:pt x="1338" y="556"/>
                    </a:cubicBezTo>
                    <a:cubicBezTo>
                      <a:pt x="1338" y="556"/>
                      <a:pt x="1338" y="556"/>
                      <a:pt x="1338" y="556"/>
                    </a:cubicBezTo>
                    <a:close/>
                    <a:moveTo>
                      <a:pt x="1344" y="474"/>
                    </a:moveTo>
                    <a:cubicBezTo>
                      <a:pt x="1344" y="480"/>
                      <a:pt x="1344" y="480"/>
                      <a:pt x="1344" y="480"/>
                    </a:cubicBezTo>
                    <a:cubicBezTo>
                      <a:pt x="1344" y="493"/>
                      <a:pt x="1344" y="506"/>
                      <a:pt x="1342" y="518"/>
                    </a:cubicBezTo>
                    <a:cubicBezTo>
                      <a:pt x="1342" y="524"/>
                      <a:pt x="1342" y="524"/>
                      <a:pt x="1342" y="524"/>
                    </a:cubicBezTo>
                    <a:cubicBezTo>
                      <a:pt x="1367" y="526"/>
                      <a:pt x="1367" y="526"/>
                      <a:pt x="1367" y="526"/>
                    </a:cubicBezTo>
                    <a:cubicBezTo>
                      <a:pt x="1367" y="520"/>
                      <a:pt x="1367" y="520"/>
                      <a:pt x="1367" y="520"/>
                    </a:cubicBezTo>
                    <a:cubicBezTo>
                      <a:pt x="1368" y="507"/>
                      <a:pt x="1369" y="493"/>
                      <a:pt x="1369" y="480"/>
                    </a:cubicBezTo>
                    <a:cubicBezTo>
                      <a:pt x="1369" y="474"/>
                      <a:pt x="1369" y="474"/>
                      <a:pt x="1369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lose/>
                    <a:moveTo>
                      <a:pt x="791" y="972"/>
                    </a:moveTo>
                    <a:cubicBezTo>
                      <a:pt x="789" y="977"/>
                      <a:pt x="789" y="977"/>
                      <a:pt x="789" y="977"/>
                    </a:cubicBezTo>
                    <a:cubicBezTo>
                      <a:pt x="782" y="989"/>
                      <a:pt x="777" y="1000"/>
                      <a:pt x="771" y="1009"/>
                    </a:cubicBezTo>
                    <a:cubicBezTo>
                      <a:pt x="767" y="1014"/>
                      <a:pt x="767" y="1014"/>
                      <a:pt x="767" y="1014"/>
                    </a:cubicBezTo>
                    <a:cubicBezTo>
                      <a:pt x="789" y="1028"/>
                      <a:pt x="789" y="1028"/>
                      <a:pt x="789" y="1028"/>
                    </a:cubicBezTo>
                    <a:cubicBezTo>
                      <a:pt x="792" y="1024"/>
                      <a:pt x="792" y="1024"/>
                      <a:pt x="792" y="1024"/>
                    </a:cubicBezTo>
                    <a:cubicBezTo>
                      <a:pt x="799" y="1014"/>
                      <a:pt x="805" y="1002"/>
                      <a:pt x="812" y="988"/>
                    </a:cubicBezTo>
                    <a:cubicBezTo>
                      <a:pt x="814" y="984"/>
                      <a:pt x="814" y="984"/>
                      <a:pt x="814" y="984"/>
                    </a:cubicBezTo>
                    <a:cubicBezTo>
                      <a:pt x="804" y="977"/>
                      <a:pt x="804" y="977"/>
                      <a:pt x="804" y="977"/>
                    </a:cubicBezTo>
                    <a:cubicBezTo>
                      <a:pt x="791" y="972"/>
                      <a:pt x="791" y="972"/>
                      <a:pt x="791" y="972"/>
                    </a:cubicBezTo>
                    <a:cubicBezTo>
                      <a:pt x="791" y="972"/>
                      <a:pt x="791" y="972"/>
                      <a:pt x="791" y="972"/>
                    </a:cubicBezTo>
                    <a:close/>
                    <a:moveTo>
                      <a:pt x="1249" y="662"/>
                    </a:moveTo>
                    <a:cubicBezTo>
                      <a:pt x="1238" y="669"/>
                      <a:pt x="1226" y="676"/>
                      <a:pt x="1214" y="683"/>
                    </a:cubicBezTo>
                    <a:cubicBezTo>
                      <a:pt x="1210" y="686"/>
                      <a:pt x="1210" y="686"/>
                      <a:pt x="1210" y="686"/>
                    </a:cubicBezTo>
                    <a:cubicBezTo>
                      <a:pt x="1222" y="709"/>
                      <a:pt x="1222" y="709"/>
                      <a:pt x="1222" y="709"/>
                    </a:cubicBezTo>
                    <a:cubicBezTo>
                      <a:pt x="1228" y="706"/>
                      <a:pt x="1228" y="706"/>
                      <a:pt x="1228" y="706"/>
                    </a:cubicBezTo>
                    <a:cubicBezTo>
                      <a:pt x="1240" y="698"/>
                      <a:pt x="1252" y="691"/>
                      <a:pt x="1262" y="685"/>
                    </a:cubicBezTo>
                    <a:cubicBezTo>
                      <a:pt x="1267" y="682"/>
                      <a:pt x="1267" y="682"/>
                      <a:pt x="1267" y="682"/>
                    </a:cubicBezTo>
                    <a:cubicBezTo>
                      <a:pt x="1253" y="660"/>
                      <a:pt x="1253" y="660"/>
                      <a:pt x="1253" y="660"/>
                    </a:cubicBezTo>
                    <a:cubicBezTo>
                      <a:pt x="1249" y="662"/>
                      <a:pt x="1249" y="662"/>
                      <a:pt x="1249" y="662"/>
                    </a:cubicBezTo>
                    <a:cubicBezTo>
                      <a:pt x="1249" y="662"/>
                      <a:pt x="1249" y="662"/>
                      <a:pt x="1249" y="662"/>
                    </a:cubicBezTo>
                    <a:close/>
                    <a:moveTo>
                      <a:pt x="1314" y="619"/>
                    </a:moveTo>
                    <a:cubicBezTo>
                      <a:pt x="1307" y="625"/>
                      <a:pt x="1297" y="632"/>
                      <a:pt x="1283" y="641"/>
                    </a:cubicBezTo>
                    <a:cubicBezTo>
                      <a:pt x="1278" y="645"/>
                      <a:pt x="1278" y="645"/>
                      <a:pt x="1278" y="645"/>
                    </a:cubicBezTo>
                    <a:cubicBezTo>
                      <a:pt x="1292" y="666"/>
                      <a:pt x="1292" y="666"/>
                      <a:pt x="1292" y="666"/>
                    </a:cubicBezTo>
                    <a:cubicBezTo>
                      <a:pt x="1297" y="663"/>
                      <a:pt x="1297" y="663"/>
                      <a:pt x="1297" y="663"/>
                    </a:cubicBezTo>
                    <a:cubicBezTo>
                      <a:pt x="1312" y="653"/>
                      <a:pt x="1323" y="646"/>
                      <a:pt x="1330" y="640"/>
                    </a:cubicBezTo>
                    <a:cubicBezTo>
                      <a:pt x="1334" y="636"/>
                      <a:pt x="1334" y="636"/>
                      <a:pt x="1334" y="636"/>
                    </a:cubicBezTo>
                    <a:cubicBezTo>
                      <a:pt x="1318" y="616"/>
                      <a:pt x="1318" y="616"/>
                      <a:pt x="1318" y="616"/>
                    </a:cubicBezTo>
                    <a:cubicBezTo>
                      <a:pt x="1314" y="619"/>
                      <a:pt x="1314" y="619"/>
                      <a:pt x="1314" y="619"/>
                    </a:cubicBezTo>
                    <a:cubicBezTo>
                      <a:pt x="1314" y="619"/>
                      <a:pt x="1314" y="619"/>
                      <a:pt x="1314" y="619"/>
                    </a:cubicBezTo>
                    <a:close/>
                    <a:moveTo>
                      <a:pt x="318" y="798"/>
                    </a:moveTo>
                    <a:cubicBezTo>
                      <a:pt x="314" y="795"/>
                      <a:pt x="314" y="795"/>
                      <a:pt x="314" y="795"/>
                    </a:cubicBezTo>
                    <a:cubicBezTo>
                      <a:pt x="300" y="818"/>
                      <a:pt x="300" y="818"/>
                      <a:pt x="300" y="818"/>
                    </a:cubicBezTo>
                    <a:cubicBezTo>
                      <a:pt x="306" y="821"/>
                      <a:pt x="306" y="821"/>
                      <a:pt x="306" y="821"/>
                    </a:cubicBezTo>
                    <a:cubicBezTo>
                      <a:pt x="317" y="828"/>
                      <a:pt x="328" y="834"/>
                      <a:pt x="339" y="84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357" y="821"/>
                      <a:pt x="357" y="821"/>
                      <a:pt x="357" y="821"/>
                    </a:cubicBezTo>
                    <a:cubicBezTo>
                      <a:pt x="353" y="818"/>
                      <a:pt x="353" y="818"/>
                      <a:pt x="353" y="818"/>
                    </a:cubicBezTo>
                    <a:cubicBezTo>
                      <a:pt x="341" y="812"/>
                      <a:pt x="330" y="805"/>
                      <a:pt x="318" y="798"/>
                    </a:cubicBezTo>
                    <a:close/>
                    <a:moveTo>
                      <a:pt x="368" y="858"/>
                    </a:moveTo>
                    <a:cubicBezTo>
                      <a:pt x="413" y="883"/>
                      <a:pt x="413" y="883"/>
                      <a:pt x="413" y="883"/>
                    </a:cubicBezTo>
                    <a:cubicBezTo>
                      <a:pt x="425" y="861"/>
                      <a:pt x="425" y="861"/>
                      <a:pt x="425" y="861"/>
                    </a:cubicBezTo>
                    <a:cubicBezTo>
                      <a:pt x="381" y="834"/>
                      <a:pt x="381" y="834"/>
                      <a:pt x="381" y="834"/>
                    </a:cubicBezTo>
                    <a:cubicBezTo>
                      <a:pt x="368" y="858"/>
                      <a:pt x="368" y="858"/>
                      <a:pt x="368" y="858"/>
                    </a:cubicBezTo>
                    <a:cubicBezTo>
                      <a:pt x="368" y="858"/>
                      <a:pt x="368" y="858"/>
                      <a:pt x="368" y="858"/>
                    </a:cubicBezTo>
                    <a:close/>
                    <a:moveTo>
                      <a:pt x="249" y="759"/>
                    </a:moveTo>
                    <a:cubicBezTo>
                      <a:pt x="244" y="756"/>
                      <a:pt x="244" y="756"/>
                      <a:pt x="244" y="756"/>
                    </a:cubicBezTo>
                    <a:cubicBezTo>
                      <a:pt x="231" y="779"/>
                      <a:pt x="231" y="779"/>
                      <a:pt x="231" y="779"/>
                    </a:cubicBezTo>
                    <a:cubicBezTo>
                      <a:pt x="236" y="781"/>
                      <a:pt x="236" y="781"/>
                      <a:pt x="236" y="781"/>
                    </a:cubicBezTo>
                    <a:cubicBezTo>
                      <a:pt x="247" y="787"/>
                      <a:pt x="259" y="794"/>
                      <a:pt x="271" y="801"/>
                    </a:cubicBezTo>
                    <a:cubicBezTo>
                      <a:pt x="276" y="803"/>
                      <a:pt x="276" y="803"/>
                      <a:pt x="276" y="803"/>
                    </a:cubicBezTo>
                    <a:cubicBezTo>
                      <a:pt x="289" y="781"/>
                      <a:pt x="289" y="781"/>
                      <a:pt x="289" y="781"/>
                    </a:cubicBezTo>
                    <a:cubicBezTo>
                      <a:pt x="284" y="778"/>
                      <a:pt x="284" y="778"/>
                      <a:pt x="284" y="778"/>
                    </a:cubicBezTo>
                    <a:cubicBezTo>
                      <a:pt x="271" y="771"/>
                      <a:pt x="260" y="765"/>
                      <a:pt x="249" y="759"/>
                    </a:cubicBezTo>
                    <a:close/>
                    <a:moveTo>
                      <a:pt x="179" y="721"/>
                    </a:moveTo>
                    <a:cubicBezTo>
                      <a:pt x="174" y="718"/>
                      <a:pt x="174" y="718"/>
                      <a:pt x="174" y="718"/>
                    </a:cubicBezTo>
                    <a:cubicBezTo>
                      <a:pt x="162" y="741"/>
                      <a:pt x="162" y="741"/>
                      <a:pt x="162" y="741"/>
                    </a:cubicBezTo>
                    <a:cubicBezTo>
                      <a:pt x="167" y="744"/>
                      <a:pt x="167" y="744"/>
                      <a:pt x="167" y="744"/>
                    </a:cubicBezTo>
                    <a:cubicBezTo>
                      <a:pt x="177" y="749"/>
                      <a:pt x="188" y="756"/>
                      <a:pt x="202" y="762"/>
                    </a:cubicBezTo>
                    <a:cubicBezTo>
                      <a:pt x="206" y="765"/>
                      <a:pt x="206" y="765"/>
                      <a:pt x="206" y="765"/>
                    </a:cubicBezTo>
                    <a:cubicBezTo>
                      <a:pt x="219" y="742"/>
                      <a:pt x="219" y="742"/>
                      <a:pt x="219" y="742"/>
                    </a:cubicBezTo>
                    <a:cubicBezTo>
                      <a:pt x="214" y="740"/>
                      <a:pt x="214" y="740"/>
                      <a:pt x="214" y="740"/>
                    </a:cubicBezTo>
                    <a:cubicBezTo>
                      <a:pt x="200" y="732"/>
                      <a:pt x="188" y="726"/>
                      <a:pt x="179" y="721"/>
                    </a:cubicBezTo>
                    <a:close/>
                    <a:moveTo>
                      <a:pt x="133" y="704"/>
                    </a:moveTo>
                    <a:cubicBezTo>
                      <a:pt x="131" y="704"/>
                      <a:pt x="131" y="704"/>
                      <a:pt x="131" y="704"/>
                    </a:cubicBezTo>
                    <a:cubicBezTo>
                      <a:pt x="124" y="704"/>
                      <a:pt x="114" y="702"/>
                      <a:pt x="101" y="698"/>
                    </a:cubicBezTo>
                    <a:cubicBezTo>
                      <a:pt x="96" y="696"/>
                      <a:pt x="96" y="696"/>
                      <a:pt x="96" y="696"/>
                    </a:cubicBezTo>
                    <a:cubicBezTo>
                      <a:pt x="88" y="721"/>
                      <a:pt x="88" y="721"/>
                      <a:pt x="88" y="721"/>
                    </a:cubicBezTo>
                    <a:cubicBezTo>
                      <a:pt x="93" y="722"/>
                      <a:pt x="93" y="722"/>
                      <a:pt x="93" y="722"/>
                    </a:cubicBezTo>
                    <a:cubicBezTo>
                      <a:pt x="103" y="726"/>
                      <a:pt x="117" y="729"/>
                      <a:pt x="129" y="729"/>
                    </a:cubicBezTo>
                    <a:cubicBezTo>
                      <a:pt x="130" y="729"/>
                      <a:pt x="132" y="729"/>
                      <a:pt x="133" y="729"/>
                    </a:cubicBezTo>
                    <a:cubicBezTo>
                      <a:pt x="133" y="729"/>
                      <a:pt x="133" y="729"/>
                      <a:pt x="133" y="729"/>
                    </a:cubicBezTo>
                    <a:cubicBezTo>
                      <a:pt x="139" y="731"/>
                      <a:pt x="139" y="731"/>
                      <a:pt x="139" y="731"/>
                    </a:cubicBezTo>
                    <a:cubicBezTo>
                      <a:pt x="144" y="706"/>
                      <a:pt x="144" y="706"/>
                      <a:pt x="144" y="706"/>
                    </a:cubicBezTo>
                    <a:cubicBezTo>
                      <a:pt x="139" y="704"/>
                      <a:pt x="139" y="704"/>
                      <a:pt x="139" y="704"/>
                    </a:cubicBezTo>
                    <a:cubicBezTo>
                      <a:pt x="137" y="704"/>
                      <a:pt x="135" y="704"/>
                      <a:pt x="133" y="704"/>
                    </a:cubicBezTo>
                    <a:close/>
                    <a:moveTo>
                      <a:pt x="748" y="1029"/>
                    </a:moveTo>
                    <a:cubicBezTo>
                      <a:pt x="747" y="1029"/>
                      <a:pt x="747" y="1029"/>
                      <a:pt x="745" y="1030"/>
                    </a:cubicBezTo>
                    <a:cubicBezTo>
                      <a:pt x="738" y="1031"/>
                      <a:pt x="726" y="1031"/>
                      <a:pt x="714" y="1030"/>
                    </a:cubicBezTo>
                    <a:cubicBezTo>
                      <a:pt x="708" y="1029"/>
                      <a:pt x="708" y="1029"/>
                      <a:pt x="708" y="1029"/>
                    </a:cubicBezTo>
                    <a:cubicBezTo>
                      <a:pt x="706" y="1055"/>
                      <a:pt x="706" y="1055"/>
                      <a:pt x="706" y="1055"/>
                    </a:cubicBezTo>
                    <a:cubicBezTo>
                      <a:pt x="711" y="1056"/>
                      <a:pt x="711" y="1056"/>
                      <a:pt x="711" y="1056"/>
                    </a:cubicBezTo>
                    <a:cubicBezTo>
                      <a:pt x="718" y="1057"/>
                      <a:pt x="724" y="1057"/>
                      <a:pt x="729" y="1057"/>
                    </a:cubicBezTo>
                    <a:cubicBezTo>
                      <a:pt x="738" y="1057"/>
                      <a:pt x="744" y="1057"/>
                      <a:pt x="750" y="1055"/>
                    </a:cubicBezTo>
                    <a:cubicBezTo>
                      <a:pt x="752" y="1055"/>
                      <a:pt x="754" y="1055"/>
                      <a:pt x="756" y="1054"/>
                    </a:cubicBezTo>
                    <a:cubicBezTo>
                      <a:pt x="761" y="1052"/>
                      <a:pt x="761" y="1052"/>
                      <a:pt x="761" y="1052"/>
                    </a:cubicBezTo>
                    <a:cubicBezTo>
                      <a:pt x="753" y="1027"/>
                      <a:pt x="753" y="1027"/>
                      <a:pt x="753" y="1027"/>
                    </a:cubicBezTo>
                    <a:cubicBezTo>
                      <a:pt x="748" y="1029"/>
                      <a:pt x="748" y="1029"/>
                      <a:pt x="748" y="1029"/>
                    </a:cubicBezTo>
                    <a:cubicBezTo>
                      <a:pt x="748" y="1029"/>
                      <a:pt x="748" y="1029"/>
                      <a:pt x="748" y="1029"/>
                    </a:cubicBezTo>
                    <a:close/>
                    <a:moveTo>
                      <a:pt x="606" y="985"/>
                    </a:moveTo>
                    <a:cubicBezTo>
                      <a:pt x="606" y="984"/>
                      <a:pt x="606" y="984"/>
                      <a:pt x="606" y="984"/>
                    </a:cubicBezTo>
                    <a:cubicBezTo>
                      <a:pt x="602" y="978"/>
                      <a:pt x="598" y="970"/>
                      <a:pt x="594" y="964"/>
                    </a:cubicBezTo>
                    <a:cubicBezTo>
                      <a:pt x="591" y="959"/>
                      <a:pt x="591" y="959"/>
                      <a:pt x="591" y="959"/>
                    </a:cubicBezTo>
                    <a:cubicBezTo>
                      <a:pt x="568" y="973"/>
                      <a:pt x="568" y="973"/>
                      <a:pt x="568" y="973"/>
                    </a:cubicBezTo>
                    <a:cubicBezTo>
                      <a:pt x="571" y="979"/>
                      <a:pt x="571" y="979"/>
                      <a:pt x="571" y="979"/>
                    </a:cubicBezTo>
                    <a:cubicBezTo>
                      <a:pt x="575" y="985"/>
                      <a:pt x="579" y="991"/>
                      <a:pt x="582" y="997"/>
                    </a:cubicBezTo>
                    <a:cubicBezTo>
                      <a:pt x="585" y="1002"/>
                      <a:pt x="589" y="1008"/>
                      <a:pt x="592" y="1013"/>
                    </a:cubicBezTo>
                    <a:cubicBezTo>
                      <a:pt x="595" y="1017"/>
                      <a:pt x="595" y="1017"/>
                      <a:pt x="595" y="1017"/>
                    </a:cubicBezTo>
                    <a:cubicBezTo>
                      <a:pt x="617" y="1003"/>
                      <a:pt x="617" y="1003"/>
                      <a:pt x="617" y="1003"/>
                    </a:cubicBezTo>
                    <a:cubicBezTo>
                      <a:pt x="614" y="998"/>
                      <a:pt x="614" y="998"/>
                      <a:pt x="614" y="998"/>
                    </a:cubicBezTo>
                    <a:cubicBezTo>
                      <a:pt x="612" y="994"/>
                      <a:pt x="609" y="990"/>
                      <a:pt x="606" y="985"/>
                    </a:cubicBezTo>
                    <a:close/>
                    <a:moveTo>
                      <a:pt x="524" y="917"/>
                    </a:moveTo>
                    <a:cubicBezTo>
                      <a:pt x="519" y="914"/>
                      <a:pt x="519" y="914"/>
                      <a:pt x="519" y="914"/>
                    </a:cubicBezTo>
                    <a:cubicBezTo>
                      <a:pt x="507" y="937"/>
                      <a:pt x="507" y="937"/>
                      <a:pt x="507" y="937"/>
                    </a:cubicBezTo>
                    <a:cubicBezTo>
                      <a:pt x="511" y="940"/>
                      <a:pt x="511" y="940"/>
                      <a:pt x="511" y="940"/>
                    </a:cubicBezTo>
                    <a:cubicBezTo>
                      <a:pt x="538" y="955"/>
                      <a:pt x="545" y="958"/>
                      <a:pt x="549" y="958"/>
                    </a:cubicBezTo>
                    <a:cubicBezTo>
                      <a:pt x="555" y="961"/>
                      <a:pt x="555" y="961"/>
                      <a:pt x="555" y="961"/>
                    </a:cubicBezTo>
                    <a:cubicBezTo>
                      <a:pt x="562" y="935"/>
                      <a:pt x="562" y="935"/>
                      <a:pt x="562" y="935"/>
                    </a:cubicBezTo>
                    <a:cubicBezTo>
                      <a:pt x="555" y="933"/>
                      <a:pt x="555" y="933"/>
                      <a:pt x="555" y="933"/>
                    </a:cubicBezTo>
                    <a:cubicBezTo>
                      <a:pt x="555" y="933"/>
                      <a:pt x="550" y="931"/>
                      <a:pt x="524" y="917"/>
                    </a:cubicBezTo>
                    <a:close/>
                    <a:moveTo>
                      <a:pt x="639" y="1015"/>
                    </a:moveTo>
                    <a:cubicBezTo>
                      <a:pt x="634" y="1013"/>
                      <a:pt x="634" y="1013"/>
                      <a:pt x="634" y="1013"/>
                    </a:cubicBezTo>
                    <a:cubicBezTo>
                      <a:pt x="625" y="1037"/>
                      <a:pt x="625" y="1037"/>
                      <a:pt x="625" y="1037"/>
                    </a:cubicBezTo>
                    <a:cubicBezTo>
                      <a:pt x="630" y="1039"/>
                      <a:pt x="630" y="1039"/>
                      <a:pt x="630" y="1039"/>
                    </a:cubicBezTo>
                    <a:cubicBezTo>
                      <a:pt x="642" y="1042"/>
                      <a:pt x="656" y="1046"/>
                      <a:pt x="671" y="1050"/>
                    </a:cubicBezTo>
                    <a:cubicBezTo>
                      <a:pt x="676" y="1050"/>
                      <a:pt x="676" y="1050"/>
                      <a:pt x="676" y="1050"/>
                    </a:cubicBezTo>
                    <a:cubicBezTo>
                      <a:pt x="682" y="1026"/>
                      <a:pt x="682" y="1026"/>
                      <a:pt x="682" y="1026"/>
                    </a:cubicBezTo>
                    <a:cubicBezTo>
                      <a:pt x="676" y="1024"/>
                      <a:pt x="676" y="1024"/>
                      <a:pt x="676" y="1024"/>
                    </a:cubicBezTo>
                    <a:cubicBezTo>
                      <a:pt x="663" y="1021"/>
                      <a:pt x="650" y="1018"/>
                      <a:pt x="639" y="1015"/>
                    </a:cubicBezTo>
                    <a:close/>
                    <a:moveTo>
                      <a:pt x="455" y="878"/>
                    </a:moveTo>
                    <a:cubicBezTo>
                      <a:pt x="450" y="876"/>
                      <a:pt x="450" y="876"/>
                      <a:pt x="450" y="876"/>
                    </a:cubicBezTo>
                    <a:cubicBezTo>
                      <a:pt x="438" y="898"/>
                      <a:pt x="438" y="898"/>
                      <a:pt x="438" y="898"/>
                    </a:cubicBezTo>
                    <a:cubicBezTo>
                      <a:pt x="442" y="901"/>
                      <a:pt x="442" y="901"/>
                      <a:pt x="442" y="901"/>
                    </a:cubicBezTo>
                    <a:cubicBezTo>
                      <a:pt x="455" y="907"/>
                      <a:pt x="466" y="914"/>
                      <a:pt x="477" y="921"/>
                    </a:cubicBezTo>
                    <a:cubicBezTo>
                      <a:pt x="481" y="923"/>
                      <a:pt x="481" y="923"/>
                      <a:pt x="481" y="923"/>
                    </a:cubicBezTo>
                    <a:cubicBezTo>
                      <a:pt x="494" y="901"/>
                      <a:pt x="494" y="901"/>
                      <a:pt x="494" y="901"/>
                    </a:cubicBezTo>
                    <a:cubicBezTo>
                      <a:pt x="489" y="898"/>
                      <a:pt x="489" y="898"/>
                      <a:pt x="489" y="898"/>
                    </a:cubicBezTo>
                    <a:cubicBezTo>
                      <a:pt x="479" y="892"/>
                      <a:pt x="468" y="885"/>
                      <a:pt x="455" y="878"/>
                    </a:cubicBezTo>
                    <a:close/>
                    <a:moveTo>
                      <a:pt x="737" y="694"/>
                    </a:moveTo>
                    <a:cubicBezTo>
                      <a:pt x="737" y="694"/>
                      <a:pt x="737" y="694"/>
                      <a:pt x="737" y="694"/>
                    </a:cubicBezTo>
                    <a:cubicBezTo>
                      <a:pt x="194" y="387"/>
                      <a:pt x="194" y="387"/>
                      <a:pt x="194" y="387"/>
                    </a:cubicBezTo>
                    <a:cubicBezTo>
                      <a:pt x="194" y="387"/>
                      <a:pt x="194" y="387"/>
                      <a:pt x="722" y="78"/>
                    </a:cubicBezTo>
                    <a:cubicBezTo>
                      <a:pt x="727" y="75"/>
                      <a:pt x="734" y="74"/>
                      <a:pt x="741" y="74"/>
                    </a:cubicBezTo>
                    <a:cubicBezTo>
                      <a:pt x="748" y="74"/>
                      <a:pt x="754" y="75"/>
                      <a:pt x="759" y="78"/>
                    </a:cubicBezTo>
                    <a:cubicBezTo>
                      <a:pt x="759" y="78"/>
                      <a:pt x="759" y="78"/>
                      <a:pt x="1268" y="374"/>
                    </a:cubicBezTo>
                    <a:cubicBezTo>
                      <a:pt x="1271" y="376"/>
                      <a:pt x="1272" y="376"/>
                      <a:pt x="1274" y="378"/>
                    </a:cubicBezTo>
                    <a:cubicBezTo>
                      <a:pt x="1274" y="378"/>
                      <a:pt x="1274" y="378"/>
                      <a:pt x="737" y="694"/>
                    </a:cubicBezTo>
                    <a:close/>
                    <a:moveTo>
                      <a:pt x="246" y="640"/>
                    </a:moveTo>
                    <a:cubicBezTo>
                      <a:pt x="244" y="644"/>
                      <a:pt x="240" y="647"/>
                      <a:pt x="237" y="648"/>
                    </a:cubicBezTo>
                    <a:cubicBezTo>
                      <a:pt x="237" y="648"/>
                      <a:pt x="237" y="648"/>
                      <a:pt x="207" y="666"/>
                    </a:cubicBezTo>
                    <a:cubicBezTo>
                      <a:pt x="207" y="666"/>
                      <a:pt x="207" y="666"/>
                      <a:pt x="540" y="855"/>
                    </a:cubicBezTo>
                    <a:cubicBezTo>
                      <a:pt x="540" y="855"/>
                      <a:pt x="540" y="855"/>
                      <a:pt x="540" y="808"/>
                    </a:cubicBezTo>
                    <a:cubicBezTo>
                      <a:pt x="540" y="808"/>
                      <a:pt x="540" y="808"/>
                      <a:pt x="246" y="640"/>
                    </a:cubicBezTo>
                    <a:close/>
                    <a:moveTo>
                      <a:pt x="756" y="741"/>
                    </a:moveTo>
                    <a:cubicBezTo>
                      <a:pt x="756" y="737"/>
                      <a:pt x="752" y="730"/>
                      <a:pt x="749" y="729"/>
                    </a:cubicBezTo>
                    <a:cubicBezTo>
                      <a:pt x="749" y="729"/>
                      <a:pt x="749" y="729"/>
                      <a:pt x="170" y="402"/>
                    </a:cubicBezTo>
                    <a:cubicBezTo>
                      <a:pt x="170" y="402"/>
                      <a:pt x="170" y="402"/>
                      <a:pt x="169" y="402"/>
                    </a:cubicBezTo>
                    <a:cubicBezTo>
                      <a:pt x="169" y="402"/>
                      <a:pt x="169" y="402"/>
                      <a:pt x="137" y="384"/>
                    </a:cubicBezTo>
                    <a:cubicBezTo>
                      <a:pt x="128" y="379"/>
                      <a:pt x="118" y="379"/>
                      <a:pt x="110" y="383"/>
                    </a:cubicBezTo>
                    <a:cubicBezTo>
                      <a:pt x="102" y="388"/>
                      <a:pt x="97" y="396"/>
                      <a:pt x="97" y="407"/>
                    </a:cubicBezTo>
                    <a:cubicBezTo>
                      <a:pt x="97" y="407"/>
                      <a:pt x="97" y="407"/>
                      <a:pt x="97" y="588"/>
                    </a:cubicBezTo>
                    <a:cubicBezTo>
                      <a:pt x="97" y="588"/>
                      <a:pt x="97" y="588"/>
                      <a:pt x="100" y="602"/>
                    </a:cubicBezTo>
                    <a:cubicBezTo>
                      <a:pt x="100" y="602"/>
                      <a:pt x="100" y="602"/>
                      <a:pt x="118" y="615"/>
                    </a:cubicBezTo>
                    <a:cubicBezTo>
                      <a:pt x="118" y="615"/>
                      <a:pt x="118" y="615"/>
                      <a:pt x="146" y="631"/>
                    </a:cubicBezTo>
                    <a:cubicBezTo>
                      <a:pt x="146" y="631"/>
                      <a:pt x="146" y="631"/>
                      <a:pt x="146" y="585"/>
                    </a:cubicBezTo>
                    <a:cubicBezTo>
                      <a:pt x="146" y="585"/>
                      <a:pt x="146" y="585"/>
                      <a:pt x="140" y="580"/>
                    </a:cubicBezTo>
                    <a:cubicBezTo>
                      <a:pt x="140" y="580"/>
                      <a:pt x="140" y="580"/>
                      <a:pt x="139" y="579"/>
                    </a:cubicBezTo>
                    <a:cubicBezTo>
                      <a:pt x="139" y="579"/>
                      <a:pt x="139" y="579"/>
                      <a:pt x="139" y="433"/>
                    </a:cubicBezTo>
                    <a:cubicBezTo>
                      <a:pt x="139" y="433"/>
                      <a:pt x="139" y="433"/>
                      <a:pt x="715" y="762"/>
                    </a:cubicBezTo>
                    <a:cubicBezTo>
                      <a:pt x="715" y="762"/>
                      <a:pt x="715" y="762"/>
                      <a:pt x="715" y="907"/>
                    </a:cubicBezTo>
                    <a:cubicBezTo>
                      <a:pt x="715" y="907"/>
                      <a:pt x="715" y="907"/>
                      <a:pt x="640" y="863"/>
                    </a:cubicBezTo>
                    <a:cubicBezTo>
                      <a:pt x="638" y="867"/>
                      <a:pt x="635" y="870"/>
                      <a:pt x="631" y="872"/>
                    </a:cubicBezTo>
                    <a:cubicBezTo>
                      <a:pt x="631" y="872"/>
                      <a:pt x="631" y="872"/>
                      <a:pt x="600" y="889"/>
                    </a:cubicBezTo>
                    <a:cubicBezTo>
                      <a:pt x="600" y="889"/>
                      <a:pt x="600" y="889"/>
                      <a:pt x="717" y="956"/>
                    </a:cubicBezTo>
                    <a:cubicBezTo>
                      <a:pt x="722" y="959"/>
                      <a:pt x="727" y="959"/>
                      <a:pt x="731" y="959"/>
                    </a:cubicBezTo>
                    <a:cubicBezTo>
                      <a:pt x="736" y="959"/>
                      <a:pt x="740" y="959"/>
                      <a:pt x="744" y="956"/>
                    </a:cubicBezTo>
                    <a:cubicBezTo>
                      <a:pt x="750" y="953"/>
                      <a:pt x="754" y="946"/>
                      <a:pt x="756" y="938"/>
                    </a:cubicBezTo>
                    <a:cubicBezTo>
                      <a:pt x="756" y="938"/>
                      <a:pt x="756" y="938"/>
                      <a:pt x="756" y="741"/>
                    </a:cubicBezTo>
                    <a:close/>
                    <a:moveTo>
                      <a:pt x="1286" y="399"/>
                    </a:moveTo>
                    <a:cubicBezTo>
                      <a:pt x="1286" y="399"/>
                      <a:pt x="1286" y="399"/>
                      <a:pt x="1286" y="399"/>
                    </a:cubicBezTo>
                    <a:cubicBezTo>
                      <a:pt x="762" y="708"/>
                      <a:pt x="762" y="708"/>
                      <a:pt x="762" y="708"/>
                    </a:cubicBezTo>
                    <a:cubicBezTo>
                      <a:pt x="773" y="715"/>
                      <a:pt x="780" y="728"/>
                      <a:pt x="780" y="741"/>
                    </a:cubicBezTo>
                    <a:cubicBezTo>
                      <a:pt x="780" y="741"/>
                      <a:pt x="780" y="741"/>
                      <a:pt x="780" y="882"/>
                    </a:cubicBezTo>
                    <a:cubicBezTo>
                      <a:pt x="780" y="882"/>
                      <a:pt x="780" y="882"/>
                      <a:pt x="1268" y="603"/>
                    </a:cubicBezTo>
                    <a:cubicBezTo>
                      <a:pt x="1279" y="597"/>
                      <a:pt x="1287" y="584"/>
                      <a:pt x="1287" y="571"/>
                    </a:cubicBezTo>
                    <a:cubicBezTo>
                      <a:pt x="1287" y="571"/>
                      <a:pt x="1287" y="571"/>
                      <a:pt x="1287" y="407"/>
                    </a:cubicBezTo>
                    <a:cubicBezTo>
                      <a:pt x="1287" y="404"/>
                      <a:pt x="1287" y="402"/>
                      <a:pt x="1286" y="399"/>
                    </a:cubicBezTo>
                    <a:close/>
                    <a:moveTo>
                      <a:pt x="487" y="733"/>
                    </a:moveTo>
                    <a:cubicBezTo>
                      <a:pt x="493" y="733"/>
                      <a:pt x="498" y="728"/>
                      <a:pt x="498" y="721"/>
                    </a:cubicBezTo>
                    <a:cubicBezTo>
                      <a:pt x="498" y="721"/>
                      <a:pt x="498" y="721"/>
                      <a:pt x="498" y="705"/>
                    </a:cubicBezTo>
                    <a:cubicBezTo>
                      <a:pt x="498" y="698"/>
                      <a:pt x="493" y="689"/>
                      <a:pt x="486" y="685"/>
                    </a:cubicBezTo>
                    <a:cubicBezTo>
                      <a:pt x="486" y="685"/>
                      <a:pt x="486" y="685"/>
                      <a:pt x="337" y="600"/>
                    </a:cubicBezTo>
                    <a:cubicBezTo>
                      <a:pt x="328" y="595"/>
                      <a:pt x="320" y="600"/>
                      <a:pt x="320" y="610"/>
                    </a:cubicBezTo>
                    <a:cubicBezTo>
                      <a:pt x="320" y="610"/>
                      <a:pt x="320" y="610"/>
                      <a:pt x="320" y="625"/>
                    </a:cubicBezTo>
                    <a:cubicBezTo>
                      <a:pt x="320" y="634"/>
                      <a:pt x="326" y="643"/>
                      <a:pt x="332" y="646"/>
                    </a:cubicBezTo>
                    <a:cubicBezTo>
                      <a:pt x="332" y="646"/>
                      <a:pt x="332" y="646"/>
                      <a:pt x="481" y="731"/>
                    </a:cubicBezTo>
                    <a:cubicBezTo>
                      <a:pt x="483" y="732"/>
                      <a:pt x="485" y="733"/>
                      <a:pt x="487" y="733"/>
                    </a:cubicBezTo>
                    <a:close/>
                    <a:moveTo>
                      <a:pt x="626" y="842"/>
                    </a:moveTo>
                    <a:cubicBezTo>
                      <a:pt x="622" y="836"/>
                      <a:pt x="612" y="835"/>
                      <a:pt x="606" y="839"/>
                    </a:cubicBezTo>
                    <a:cubicBezTo>
                      <a:pt x="606" y="839"/>
                      <a:pt x="606" y="839"/>
                      <a:pt x="587" y="850"/>
                    </a:cubicBezTo>
                    <a:cubicBezTo>
                      <a:pt x="587" y="850"/>
                      <a:pt x="587" y="850"/>
                      <a:pt x="587" y="770"/>
                    </a:cubicBezTo>
                    <a:cubicBezTo>
                      <a:pt x="587" y="770"/>
                      <a:pt x="587" y="770"/>
                      <a:pt x="623" y="750"/>
                    </a:cubicBezTo>
                    <a:cubicBezTo>
                      <a:pt x="629" y="746"/>
                      <a:pt x="630" y="738"/>
                      <a:pt x="626" y="732"/>
                    </a:cubicBezTo>
                    <a:cubicBezTo>
                      <a:pt x="626" y="732"/>
                      <a:pt x="626" y="732"/>
                      <a:pt x="626" y="732"/>
                    </a:cubicBezTo>
                    <a:cubicBezTo>
                      <a:pt x="622" y="727"/>
                      <a:pt x="612" y="724"/>
                      <a:pt x="606" y="728"/>
                    </a:cubicBezTo>
                    <a:cubicBezTo>
                      <a:pt x="606" y="728"/>
                      <a:pt x="606" y="728"/>
                      <a:pt x="562" y="753"/>
                    </a:cubicBezTo>
                    <a:cubicBezTo>
                      <a:pt x="557" y="756"/>
                      <a:pt x="556" y="767"/>
                      <a:pt x="556" y="767"/>
                    </a:cubicBezTo>
                    <a:cubicBezTo>
                      <a:pt x="556" y="767"/>
                      <a:pt x="556" y="767"/>
                      <a:pt x="556" y="869"/>
                    </a:cubicBezTo>
                    <a:cubicBezTo>
                      <a:pt x="556" y="869"/>
                      <a:pt x="557" y="878"/>
                      <a:pt x="560" y="881"/>
                    </a:cubicBezTo>
                    <a:cubicBezTo>
                      <a:pt x="563" y="884"/>
                      <a:pt x="573" y="889"/>
                      <a:pt x="579" y="885"/>
                    </a:cubicBezTo>
                    <a:cubicBezTo>
                      <a:pt x="579" y="885"/>
                      <a:pt x="579" y="885"/>
                      <a:pt x="623" y="859"/>
                    </a:cubicBezTo>
                    <a:cubicBezTo>
                      <a:pt x="629" y="855"/>
                      <a:pt x="631" y="847"/>
                      <a:pt x="626" y="842"/>
                    </a:cubicBezTo>
                    <a:close/>
                    <a:moveTo>
                      <a:pt x="233" y="619"/>
                    </a:moveTo>
                    <a:cubicBezTo>
                      <a:pt x="228" y="613"/>
                      <a:pt x="219" y="612"/>
                      <a:pt x="212" y="616"/>
                    </a:cubicBezTo>
                    <a:cubicBezTo>
                      <a:pt x="212" y="616"/>
                      <a:pt x="212" y="616"/>
                      <a:pt x="193" y="627"/>
                    </a:cubicBezTo>
                    <a:cubicBezTo>
                      <a:pt x="193" y="627"/>
                      <a:pt x="193" y="627"/>
                      <a:pt x="193" y="547"/>
                    </a:cubicBezTo>
                    <a:cubicBezTo>
                      <a:pt x="193" y="547"/>
                      <a:pt x="193" y="547"/>
                      <a:pt x="229" y="527"/>
                    </a:cubicBezTo>
                    <a:cubicBezTo>
                      <a:pt x="236" y="523"/>
                      <a:pt x="236" y="515"/>
                      <a:pt x="232" y="509"/>
                    </a:cubicBezTo>
                    <a:cubicBezTo>
                      <a:pt x="232" y="509"/>
                      <a:pt x="232" y="509"/>
                      <a:pt x="232" y="509"/>
                    </a:cubicBezTo>
                    <a:cubicBezTo>
                      <a:pt x="228" y="503"/>
                      <a:pt x="219" y="501"/>
                      <a:pt x="212" y="505"/>
                    </a:cubicBezTo>
                    <a:cubicBezTo>
                      <a:pt x="212" y="505"/>
                      <a:pt x="212" y="505"/>
                      <a:pt x="168" y="530"/>
                    </a:cubicBezTo>
                    <a:cubicBezTo>
                      <a:pt x="163" y="533"/>
                      <a:pt x="161" y="544"/>
                      <a:pt x="161" y="544"/>
                    </a:cubicBezTo>
                    <a:cubicBezTo>
                      <a:pt x="161" y="544"/>
                      <a:pt x="161" y="544"/>
                      <a:pt x="161" y="646"/>
                    </a:cubicBezTo>
                    <a:cubicBezTo>
                      <a:pt x="161" y="646"/>
                      <a:pt x="163" y="655"/>
                      <a:pt x="166" y="658"/>
                    </a:cubicBezTo>
                    <a:cubicBezTo>
                      <a:pt x="169" y="661"/>
                      <a:pt x="178" y="666"/>
                      <a:pt x="185" y="662"/>
                    </a:cubicBezTo>
                    <a:cubicBezTo>
                      <a:pt x="185" y="662"/>
                      <a:pt x="185" y="662"/>
                      <a:pt x="229" y="636"/>
                    </a:cubicBezTo>
                    <a:cubicBezTo>
                      <a:pt x="236" y="632"/>
                      <a:pt x="237" y="624"/>
                      <a:pt x="233" y="6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0864208" y="3309375"/>
                <a:ext cx="832467" cy="267611"/>
              </a:xfrm>
              <a:prstGeom prst="rect">
                <a:avLst/>
              </a:prstGeom>
              <a:noFill/>
              <a:ln w="254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spc="-50" dirty="0" smtClean="0"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Banco de dados SQL do Azure</a:t>
                </a:r>
                <a:endParaRPr lang="pt-BR" sz="900" b="1" spc="-5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7477091" y="2799901"/>
              <a:ext cx="2544270" cy="1251322"/>
              <a:chOff x="3802971" y="2346487"/>
              <a:chExt cx="2148142" cy="1186663"/>
            </a:xfrm>
          </p:grpSpPr>
          <p:sp>
            <p:nvSpPr>
              <p:cNvPr id="152" name="Freeform 128"/>
              <p:cNvSpPr>
                <a:spLocks noChangeAspect="1"/>
              </p:cNvSpPr>
              <p:nvPr/>
            </p:nvSpPr>
            <p:spPr bwMode="black">
              <a:xfrm>
                <a:off x="3802971" y="2346487"/>
                <a:ext cx="2148142" cy="1186663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pattFill prst="ltUpDiag">
                <a:fgClr>
                  <a:schemeClr val="bg1">
                    <a:lumMod val="90000"/>
                  </a:schemeClr>
                </a:fgClr>
                <a:bgClr>
                  <a:schemeClr val="bg1"/>
                </a:bgClr>
              </a:pattFill>
              <a:ln w="41275"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961" spc="-49">
                  <a:gradFill>
                    <a:gsLst>
                      <a:gs pos="1250">
                        <a:schemeClr val="bg1"/>
                      </a:gs>
                      <a:gs pos="10417">
                        <a:schemeClr val="bg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970626" y="3299502"/>
                <a:ext cx="1761560" cy="196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218550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100" dirty="0" smtClean="0">
                    <a:solidFill>
                      <a:schemeClr val="tx2"/>
                    </a:solidFill>
                  </a:rPr>
                  <a:t>Aplicativo móvel do Azure</a:t>
                </a:r>
                <a:endParaRPr lang="pt-BR" sz="11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7">
              <a:lum bright="-40000"/>
            </a:blip>
            <a:stretch>
              <a:fillRect/>
            </a:stretch>
          </p:blipFill>
          <p:spPr>
            <a:xfrm>
              <a:off x="8180392" y="3041357"/>
              <a:ext cx="462160" cy="749824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8676022" y="3186564"/>
              <a:ext cx="1600854" cy="5286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50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Notificações por push</a:t>
              </a:r>
            </a:p>
            <a:p>
              <a:pPr defTabSz="1218550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Conexão de banco de dados</a:t>
              </a:r>
            </a:p>
            <a:p>
              <a:pPr defTabSz="1218550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Conexão de armazenamento</a:t>
              </a:r>
            </a:p>
            <a:p>
              <a:pPr defTabSz="1218550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Autenticação.</a:t>
              </a:r>
              <a:endParaRPr lang="pt-BR" sz="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10354668" y="2428770"/>
              <a:ext cx="465430" cy="465932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>
            <a:xfrm>
              <a:off x="9896981" y="2917133"/>
              <a:ext cx="1269056" cy="1510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550">
                <a:lnSpc>
                  <a:spcPct val="80000"/>
                </a:lnSpc>
                <a:buSzPct val="80000"/>
              </a:pPr>
              <a:r>
                <a:rPr lang="en-US" sz="900" b="1" spc="-5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Serviço de Aplicativos do</a:t>
              </a:r>
              <a:r>
                <a:rPr lang="en-US" sz="800" b="1" spc="-5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 Azure</a:t>
              </a:r>
              <a:endParaRPr lang="pt-BR" sz="800" b="1" spc="-5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l="6207"/>
          <a:stretch/>
        </p:blipFill>
        <p:spPr>
          <a:xfrm>
            <a:off x="8956963" y="3379226"/>
            <a:ext cx="2604469" cy="1237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13" y="5741397"/>
            <a:ext cx="1485966" cy="949760"/>
          </a:xfrm>
          <a:prstGeom prst="rect">
            <a:avLst/>
          </a:prstGeom>
        </p:spPr>
      </p:pic>
      <p:grpSp>
        <p:nvGrpSpPr>
          <p:cNvPr id="193" name="Group 192"/>
          <p:cNvGrpSpPr/>
          <p:nvPr/>
        </p:nvGrpSpPr>
        <p:grpSpPr bwMode="black">
          <a:xfrm>
            <a:off x="933748" y="6206770"/>
            <a:ext cx="464022" cy="457917"/>
            <a:chOff x="2916435" y="3914152"/>
            <a:chExt cx="930763" cy="918513"/>
          </a:xfrm>
        </p:grpSpPr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 rot="2614426" flipH="1">
              <a:off x="2916435" y="4302640"/>
              <a:ext cx="394555" cy="530025"/>
            </a:xfrm>
            <a:prstGeom prst="rect">
              <a:avLst/>
            </a:prstGeom>
          </p:spPr>
        </p:pic>
        <p:sp>
          <p:nvSpPr>
            <p:cNvPr id="195" name="Freeform 61"/>
            <p:cNvSpPr>
              <a:spLocks/>
            </p:cNvSpPr>
            <p:nvPr/>
          </p:nvSpPr>
          <p:spPr bwMode="black">
            <a:xfrm rot="10800000">
              <a:off x="3279998" y="3914152"/>
              <a:ext cx="567200" cy="820335"/>
            </a:xfrm>
            <a:custGeom>
              <a:avLst/>
              <a:gdLst/>
              <a:ahLst/>
              <a:cxnLst>
                <a:cxn ang="0">
                  <a:pos x="251" y="363"/>
                </a:cxn>
                <a:cxn ang="0">
                  <a:pos x="243" y="372"/>
                </a:cxn>
                <a:cxn ang="0">
                  <a:pos x="35" y="372"/>
                </a:cxn>
                <a:cxn ang="0">
                  <a:pos x="27" y="363"/>
                </a:cxn>
                <a:cxn ang="0">
                  <a:pos x="27" y="36"/>
                </a:cxn>
                <a:cxn ang="0">
                  <a:pos x="35" y="27"/>
                </a:cxn>
                <a:cxn ang="0">
                  <a:pos x="243" y="27"/>
                </a:cxn>
                <a:cxn ang="0">
                  <a:pos x="251" y="36"/>
                </a:cxn>
                <a:cxn ang="0">
                  <a:pos x="251" y="108"/>
                </a:cxn>
                <a:cxn ang="0">
                  <a:pos x="277" y="84"/>
                </a:cxn>
                <a:cxn ang="0">
                  <a:pos x="277" y="10"/>
                </a:cxn>
                <a:cxn ang="0">
                  <a:pos x="267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89"/>
                </a:cxn>
                <a:cxn ang="0">
                  <a:pos x="11" y="399"/>
                </a:cxn>
                <a:cxn ang="0">
                  <a:pos x="267" y="399"/>
                </a:cxn>
                <a:cxn ang="0">
                  <a:pos x="277" y="389"/>
                </a:cxn>
                <a:cxn ang="0">
                  <a:pos x="277" y="168"/>
                </a:cxn>
                <a:cxn ang="0">
                  <a:pos x="251" y="191"/>
                </a:cxn>
                <a:cxn ang="0">
                  <a:pos x="251" y="363"/>
                </a:cxn>
              </a:cxnLst>
              <a:rect l="0" t="0" r="r" b="b"/>
              <a:pathLst>
                <a:path w="277" h="399">
                  <a:moveTo>
                    <a:pt x="251" y="363"/>
                  </a:moveTo>
                  <a:cubicBezTo>
                    <a:pt x="251" y="368"/>
                    <a:pt x="247" y="372"/>
                    <a:pt x="243" y="372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1" y="372"/>
                    <a:pt x="27" y="368"/>
                    <a:pt x="27" y="363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1"/>
                    <a:pt x="31" y="27"/>
                    <a:pt x="35" y="27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7" y="27"/>
                    <a:pt x="251" y="31"/>
                    <a:pt x="251" y="36"/>
                  </a:cubicBezTo>
                  <a:cubicBezTo>
                    <a:pt x="251" y="108"/>
                    <a:pt x="251" y="108"/>
                    <a:pt x="251" y="108"/>
                  </a:cubicBezTo>
                  <a:cubicBezTo>
                    <a:pt x="277" y="84"/>
                    <a:pt x="277" y="84"/>
                    <a:pt x="277" y="84"/>
                  </a:cubicBezTo>
                  <a:cubicBezTo>
                    <a:pt x="277" y="10"/>
                    <a:pt x="277" y="10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5"/>
                    <a:pt x="5" y="399"/>
                    <a:pt x="11" y="399"/>
                  </a:cubicBezTo>
                  <a:cubicBezTo>
                    <a:pt x="267" y="399"/>
                    <a:pt x="267" y="399"/>
                    <a:pt x="267" y="399"/>
                  </a:cubicBezTo>
                  <a:cubicBezTo>
                    <a:pt x="273" y="399"/>
                    <a:pt x="277" y="395"/>
                    <a:pt x="277" y="389"/>
                  </a:cubicBezTo>
                  <a:cubicBezTo>
                    <a:pt x="277" y="168"/>
                    <a:pt x="277" y="168"/>
                    <a:pt x="277" y="168"/>
                  </a:cubicBezTo>
                  <a:cubicBezTo>
                    <a:pt x="251" y="191"/>
                    <a:pt x="251" y="191"/>
                    <a:pt x="251" y="191"/>
                  </a:cubicBezTo>
                  <a:lnTo>
                    <a:pt x="251" y="363"/>
                  </a:lnTo>
                  <a:close/>
                </a:path>
              </a:pathLst>
            </a:custGeom>
            <a:solidFill>
              <a:srgbClr val="FFFFFF"/>
            </a:solidFill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401"/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96" name="Picture 19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591314" y="6196224"/>
            <a:ext cx="215792" cy="414595"/>
          </a:xfrm>
          <a:prstGeom prst="rect">
            <a:avLst/>
          </a:prstGeom>
        </p:spPr>
      </p:pic>
      <p:grpSp>
        <p:nvGrpSpPr>
          <p:cNvPr id="197" name="Group 196"/>
          <p:cNvGrpSpPr/>
          <p:nvPr/>
        </p:nvGrpSpPr>
        <p:grpSpPr>
          <a:xfrm>
            <a:off x="2149186" y="5877215"/>
            <a:ext cx="724644" cy="777148"/>
            <a:chOff x="254380" y="4409052"/>
            <a:chExt cx="1781300" cy="1667048"/>
          </a:xfrm>
        </p:grpSpPr>
        <p:sp>
          <p:nvSpPr>
            <p:cNvPr id="198" name="Freeform 197"/>
            <p:cNvSpPr>
              <a:spLocks noEditPoints="1"/>
            </p:cNvSpPr>
            <p:nvPr/>
          </p:nvSpPr>
          <p:spPr bwMode="auto">
            <a:xfrm>
              <a:off x="705420" y="4858825"/>
              <a:ext cx="875061" cy="868599"/>
            </a:xfrm>
            <a:custGeom>
              <a:avLst/>
              <a:gdLst>
                <a:gd name="T0" fmla="*/ 346 w 693"/>
                <a:gd name="T1" fmla="*/ 0 h 693"/>
                <a:gd name="T2" fmla="*/ 0 w 693"/>
                <a:gd name="T3" fmla="*/ 347 h 693"/>
                <a:gd name="T4" fmla="*/ 346 w 693"/>
                <a:gd name="T5" fmla="*/ 693 h 693"/>
                <a:gd name="T6" fmla="*/ 693 w 693"/>
                <a:gd name="T7" fmla="*/ 347 h 693"/>
                <a:gd name="T8" fmla="*/ 346 w 693"/>
                <a:gd name="T9" fmla="*/ 0 h 693"/>
                <a:gd name="T10" fmla="*/ 346 w 693"/>
                <a:gd name="T11" fmla="*/ 674 h 693"/>
                <a:gd name="T12" fmla="*/ 19 w 693"/>
                <a:gd name="T13" fmla="*/ 347 h 693"/>
                <a:gd name="T14" fmla="*/ 346 w 693"/>
                <a:gd name="T15" fmla="*/ 19 h 693"/>
                <a:gd name="T16" fmla="*/ 674 w 693"/>
                <a:gd name="T17" fmla="*/ 347 h 693"/>
                <a:gd name="T18" fmla="*/ 346 w 693"/>
                <a:gd name="T19" fmla="*/ 67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3" h="693">
                  <a:moveTo>
                    <a:pt x="346" y="0"/>
                  </a:move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538" y="693"/>
                    <a:pt x="693" y="538"/>
                    <a:pt x="693" y="347"/>
                  </a:cubicBezTo>
                  <a:cubicBezTo>
                    <a:pt x="693" y="155"/>
                    <a:pt x="538" y="0"/>
                    <a:pt x="346" y="0"/>
                  </a:cubicBezTo>
                  <a:close/>
                  <a:moveTo>
                    <a:pt x="346" y="674"/>
                  </a:moveTo>
                  <a:cubicBezTo>
                    <a:pt x="165" y="674"/>
                    <a:pt x="19" y="527"/>
                    <a:pt x="19" y="347"/>
                  </a:cubicBezTo>
                  <a:cubicBezTo>
                    <a:pt x="19" y="166"/>
                    <a:pt x="165" y="19"/>
                    <a:pt x="346" y="19"/>
                  </a:cubicBezTo>
                  <a:cubicBezTo>
                    <a:pt x="527" y="19"/>
                    <a:pt x="674" y="166"/>
                    <a:pt x="674" y="347"/>
                  </a:cubicBezTo>
                  <a:cubicBezTo>
                    <a:pt x="674" y="527"/>
                    <a:pt x="527" y="674"/>
                    <a:pt x="346" y="67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842603" y="5100216"/>
              <a:ext cx="340879" cy="462152"/>
            </a:xfrm>
            <a:custGeom>
              <a:avLst/>
              <a:gdLst>
                <a:gd name="T0" fmla="*/ 187 w 270"/>
                <a:gd name="T1" fmla="*/ 150 h 370"/>
                <a:gd name="T2" fmla="*/ 230 w 270"/>
                <a:gd name="T3" fmla="*/ 79 h 370"/>
                <a:gd name="T4" fmla="*/ 151 w 270"/>
                <a:gd name="T5" fmla="*/ 0 h 370"/>
                <a:gd name="T6" fmla="*/ 72 w 270"/>
                <a:gd name="T7" fmla="*/ 79 h 370"/>
                <a:gd name="T8" fmla="*/ 110 w 270"/>
                <a:gd name="T9" fmla="*/ 147 h 370"/>
                <a:gd name="T10" fmla="*/ 28 w 270"/>
                <a:gd name="T11" fmla="*/ 230 h 370"/>
                <a:gd name="T12" fmla="*/ 21 w 270"/>
                <a:gd name="T13" fmla="*/ 312 h 370"/>
                <a:gd name="T14" fmla="*/ 35 w 270"/>
                <a:gd name="T15" fmla="*/ 281 h 370"/>
                <a:gd name="T16" fmla="*/ 39 w 270"/>
                <a:gd name="T17" fmla="*/ 322 h 370"/>
                <a:gd name="T18" fmla="*/ 130 w 270"/>
                <a:gd name="T19" fmla="*/ 356 h 370"/>
                <a:gd name="T20" fmla="*/ 270 w 270"/>
                <a:gd name="T21" fmla="*/ 281 h 370"/>
                <a:gd name="T22" fmla="*/ 187 w 270"/>
                <a:gd name="T23" fmla="*/ 15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370">
                  <a:moveTo>
                    <a:pt x="187" y="150"/>
                  </a:moveTo>
                  <a:cubicBezTo>
                    <a:pt x="213" y="137"/>
                    <a:pt x="230" y="110"/>
                    <a:pt x="230" y="79"/>
                  </a:cubicBezTo>
                  <a:cubicBezTo>
                    <a:pt x="230" y="35"/>
                    <a:pt x="195" y="0"/>
                    <a:pt x="151" y="0"/>
                  </a:cubicBezTo>
                  <a:cubicBezTo>
                    <a:pt x="107" y="0"/>
                    <a:pt x="72" y="35"/>
                    <a:pt x="72" y="79"/>
                  </a:cubicBezTo>
                  <a:cubicBezTo>
                    <a:pt x="72" y="108"/>
                    <a:pt x="87" y="133"/>
                    <a:pt x="110" y="147"/>
                  </a:cubicBezTo>
                  <a:cubicBezTo>
                    <a:pt x="70" y="155"/>
                    <a:pt x="50" y="180"/>
                    <a:pt x="28" y="230"/>
                  </a:cubicBezTo>
                  <a:cubicBezTo>
                    <a:pt x="0" y="294"/>
                    <a:pt x="21" y="312"/>
                    <a:pt x="21" y="312"/>
                  </a:cubicBezTo>
                  <a:cubicBezTo>
                    <a:pt x="35" y="281"/>
                    <a:pt x="35" y="281"/>
                    <a:pt x="35" y="281"/>
                  </a:cubicBezTo>
                  <a:cubicBezTo>
                    <a:pt x="39" y="322"/>
                    <a:pt x="39" y="322"/>
                    <a:pt x="39" y="322"/>
                  </a:cubicBezTo>
                  <a:cubicBezTo>
                    <a:pt x="39" y="322"/>
                    <a:pt x="63" y="350"/>
                    <a:pt x="130" y="356"/>
                  </a:cubicBezTo>
                  <a:cubicBezTo>
                    <a:pt x="201" y="362"/>
                    <a:pt x="270" y="370"/>
                    <a:pt x="270" y="281"/>
                  </a:cubicBezTo>
                  <a:cubicBezTo>
                    <a:pt x="270" y="211"/>
                    <a:pt x="234" y="166"/>
                    <a:pt x="187" y="15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0" name="Freeform 199"/>
            <p:cNvSpPr>
              <a:spLocks noEditPoints="1"/>
            </p:cNvSpPr>
            <p:nvPr/>
          </p:nvSpPr>
          <p:spPr bwMode="auto">
            <a:xfrm>
              <a:off x="954844" y="4409052"/>
              <a:ext cx="376213" cy="375498"/>
            </a:xfrm>
            <a:custGeom>
              <a:avLst/>
              <a:gdLst>
                <a:gd name="T0" fmla="*/ 149 w 299"/>
                <a:gd name="T1" fmla="*/ 0 h 299"/>
                <a:gd name="T2" fmla="*/ 0 w 299"/>
                <a:gd name="T3" fmla="*/ 150 h 299"/>
                <a:gd name="T4" fmla="*/ 149 w 299"/>
                <a:gd name="T5" fmla="*/ 299 h 299"/>
                <a:gd name="T6" fmla="*/ 299 w 299"/>
                <a:gd name="T7" fmla="*/ 150 h 299"/>
                <a:gd name="T8" fmla="*/ 149 w 299"/>
                <a:gd name="T9" fmla="*/ 0 h 299"/>
                <a:gd name="T10" fmla="*/ 149 w 299"/>
                <a:gd name="T11" fmla="*/ 280 h 299"/>
                <a:gd name="T12" fmla="*/ 19 w 299"/>
                <a:gd name="T13" fmla="*/ 150 h 299"/>
                <a:gd name="T14" fmla="*/ 149 w 299"/>
                <a:gd name="T15" fmla="*/ 19 h 299"/>
                <a:gd name="T16" fmla="*/ 280 w 299"/>
                <a:gd name="T17" fmla="*/ 150 h 299"/>
                <a:gd name="T18" fmla="*/ 149 w 299"/>
                <a:gd name="T19" fmla="*/ 2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299">
                  <a:moveTo>
                    <a:pt x="149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2"/>
                    <a:pt x="67" y="299"/>
                    <a:pt x="149" y="299"/>
                  </a:cubicBezTo>
                  <a:cubicBezTo>
                    <a:pt x="232" y="299"/>
                    <a:pt x="299" y="232"/>
                    <a:pt x="299" y="150"/>
                  </a:cubicBezTo>
                  <a:cubicBezTo>
                    <a:pt x="299" y="67"/>
                    <a:pt x="232" y="0"/>
                    <a:pt x="149" y="0"/>
                  </a:cubicBezTo>
                  <a:close/>
                  <a:moveTo>
                    <a:pt x="149" y="280"/>
                  </a:moveTo>
                  <a:cubicBezTo>
                    <a:pt x="77" y="280"/>
                    <a:pt x="19" y="222"/>
                    <a:pt x="19" y="150"/>
                  </a:cubicBezTo>
                  <a:cubicBezTo>
                    <a:pt x="19" y="78"/>
                    <a:pt x="77" y="19"/>
                    <a:pt x="149" y="19"/>
                  </a:cubicBezTo>
                  <a:cubicBezTo>
                    <a:pt x="221" y="19"/>
                    <a:pt x="280" y="78"/>
                    <a:pt x="280" y="150"/>
                  </a:cubicBezTo>
                  <a:cubicBezTo>
                    <a:pt x="280" y="222"/>
                    <a:pt x="221" y="280"/>
                    <a:pt x="149" y="28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1131520" y="4759792"/>
              <a:ext cx="22863" cy="12379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2" name="Freeform 201"/>
            <p:cNvSpPr>
              <a:spLocks noEditPoints="1"/>
            </p:cNvSpPr>
            <p:nvPr/>
          </p:nvSpPr>
          <p:spPr bwMode="auto">
            <a:xfrm>
              <a:off x="254380" y="4887709"/>
              <a:ext cx="421941" cy="420888"/>
            </a:xfrm>
            <a:custGeom>
              <a:avLst/>
              <a:gdLst>
                <a:gd name="T0" fmla="*/ 26 w 335"/>
                <a:gd name="T1" fmla="*/ 121 h 335"/>
                <a:gd name="T2" fmla="*/ 121 w 335"/>
                <a:gd name="T3" fmla="*/ 309 h 335"/>
                <a:gd name="T4" fmla="*/ 310 w 335"/>
                <a:gd name="T5" fmla="*/ 213 h 335"/>
                <a:gd name="T6" fmla="*/ 214 w 335"/>
                <a:gd name="T7" fmla="*/ 25 h 335"/>
                <a:gd name="T8" fmla="*/ 26 w 335"/>
                <a:gd name="T9" fmla="*/ 121 h 335"/>
                <a:gd name="T10" fmla="*/ 292 w 335"/>
                <a:gd name="T11" fmla="*/ 208 h 335"/>
                <a:gd name="T12" fmla="*/ 127 w 335"/>
                <a:gd name="T13" fmla="*/ 291 h 335"/>
                <a:gd name="T14" fmla="*/ 44 w 335"/>
                <a:gd name="T15" fmla="*/ 127 h 335"/>
                <a:gd name="T16" fmla="*/ 208 w 335"/>
                <a:gd name="T17" fmla="*/ 43 h 335"/>
                <a:gd name="T18" fmla="*/ 292 w 335"/>
                <a:gd name="T19" fmla="*/ 20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5" h="335">
                  <a:moveTo>
                    <a:pt x="26" y="121"/>
                  </a:moveTo>
                  <a:cubicBezTo>
                    <a:pt x="0" y="200"/>
                    <a:pt x="43" y="284"/>
                    <a:pt x="121" y="309"/>
                  </a:cubicBezTo>
                  <a:cubicBezTo>
                    <a:pt x="200" y="335"/>
                    <a:pt x="284" y="292"/>
                    <a:pt x="310" y="213"/>
                  </a:cubicBezTo>
                  <a:cubicBezTo>
                    <a:pt x="335" y="135"/>
                    <a:pt x="292" y="51"/>
                    <a:pt x="214" y="25"/>
                  </a:cubicBezTo>
                  <a:cubicBezTo>
                    <a:pt x="135" y="0"/>
                    <a:pt x="51" y="43"/>
                    <a:pt x="26" y="121"/>
                  </a:cubicBezTo>
                  <a:close/>
                  <a:moveTo>
                    <a:pt x="292" y="208"/>
                  </a:moveTo>
                  <a:cubicBezTo>
                    <a:pt x="269" y="276"/>
                    <a:pt x="196" y="314"/>
                    <a:pt x="127" y="291"/>
                  </a:cubicBezTo>
                  <a:cubicBezTo>
                    <a:pt x="59" y="269"/>
                    <a:pt x="21" y="195"/>
                    <a:pt x="44" y="127"/>
                  </a:cubicBezTo>
                  <a:cubicBezTo>
                    <a:pt x="66" y="58"/>
                    <a:pt x="139" y="21"/>
                    <a:pt x="208" y="43"/>
                  </a:cubicBezTo>
                  <a:cubicBezTo>
                    <a:pt x="276" y="65"/>
                    <a:pt x="314" y="139"/>
                    <a:pt x="292" y="208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618122" y="5135291"/>
              <a:ext cx="124712" cy="61895"/>
            </a:xfrm>
            <a:custGeom>
              <a:avLst/>
              <a:gdLst>
                <a:gd name="T0" fmla="*/ 4 w 60"/>
                <a:gd name="T1" fmla="*/ 0 h 30"/>
                <a:gd name="T2" fmla="*/ 60 w 60"/>
                <a:gd name="T3" fmla="*/ 19 h 30"/>
                <a:gd name="T4" fmla="*/ 56 w 60"/>
                <a:gd name="T5" fmla="*/ 30 h 30"/>
                <a:gd name="T6" fmla="*/ 0 w 60"/>
                <a:gd name="T7" fmla="*/ 12 h 30"/>
                <a:gd name="T8" fmla="*/ 4 w 6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0">
                  <a:moveTo>
                    <a:pt x="4" y="0"/>
                  </a:moveTo>
                  <a:lnTo>
                    <a:pt x="60" y="19"/>
                  </a:lnTo>
                  <a:lnTo>
                    <a:pt x="56" y="30"/>
                  </a:lnTo>
                  <a:lnTo>
                    <a:pt x="0" y="1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4" name="Freeform 203"/>
            <p:cNvSpPr>
              <a:spLocks noEditPoints="1"/>
            </p:cNvSpPr>
            <p:nvPr/>
          </p:nvSpPr>
          <p:spPr bwMode="auto">
            <a:xfrm>
              <a:off x="1613739" y="4887709"/>
              <a:ext cx="421941" cy="420888"/>
            </a:xfrm>
            <a:custGeom>
              <a:avLst/>
              <a:gdLst>
                <a:gd name="T0" fmla="*/ 121 w 335"/>
                <a:gd name="T1" fmla="*/ 25 h 335"/>
                <a:gd name="T2" fmla="*/ 25 w 335"/>
                <a:gd name="T3" fmla="*/ 213 h 335"/>
                <a:gd name="T4" fmla="*/ 214 w 335"/>
                <a:gd name="T5" fmla="*/ 309 h 335"/>
                <a:gd name="T6" fmla="*/ 309 w 335"/>
                <a:gd name="T7" fmla="*/ 121 h 335"/>
                <a:gd name="T8" fmla="*/ 121 w 335"/>
                <a:gd name="T9" fmla="*/ 25 h 335"/>
                <a:gd name="T10" fmla="*/ 127 w 335"/>
                <a:gd name="T11" fmla="*/ 43 h 335"/>
                <a:gd name="T12" fmla="*/ 291 w 335"/>
                <a:gd name="T13" fmla="*/ 127 h 335"/>
                <a:gd name="T14" fmla="*/ 208 w 335"/>
                <a:gd name="T15" fmla="*/ 291 h 335"/>
                <a:gd name="T16" fmla="*/ 43 w 335"/>
                <a:gd name="T17" fmla="*/ 208 h 335"/>
                <a:gd name="T18" fmla="*/ 127 w 335"/>
                <a:gd name="T19" fmla="*/ 4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5" h="335">
                  <a:moveTo>
                    <a:pt x="121" y="25"/>
                  </a:moveTo>
                  <a:cubicBezTo>
                    <a:pt x="43" y="51"/>
                    <a:pt x="0" y="135"/>
                    <a:pt x="25" y="213"/>
                  </a:cubicBezTo>
                  <a:cubicBezTo>
                    <a:pt x="51" y="292"/>
                    <a:pt x="135" y="335"/>
                    <a:pt x="214" y="309"/>
                  </a:cubicBezTo>
                  <a:cubicBezTo>
                    <a:pt x="292" y="284"/>
                    <a:pt x="335" y="200"/>
                    <a:pt x="309" y="121"/>
                  </a:cubicBezTo>
                  <a:cubicBezTo>
                    <a:pt x="284" y="43"/>
                    <a:pt x="200" y="0"/>
                    <a:pt x="121" y="25"/>
                  </a:cubicBezTo>
                  <a:close/>
                  <a:moveTo>
                    <a:pt x="127" y="43"/>
                  </a:moveTo>
                  <a:cubicBezTo>
                    <a:pt x="196" y="21"/>
                    <a:pt x="269" y="58"/>
                    <a:pt x="291" y="127"/>
                  </a:cubicBezTo>
                  <a:cubicBezTo>
                    <a:pt x="314" y="195"/>
                    <a:pt x="276" y="269"/>
                    <a:pt x="208" y="291"/>
                  </a:cubicBezTo>
                  <a:cubicBezTo>
                    <a:pt x="139" y="314"/>
                    <a:pt x="66" y="276"/>
                    <a:pt x="43" y="208"/>
                  </a:cubicBezTo>
                  <a:cubicBezTo>
                    <a:pt x="21" y="139"/>
                    <a:pt x="59" y="65"/>
                    <a:pt x="127" y="43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1547226" y="5135291"/>
              <a:ext cx="124712" cy="61895"/>
            </a:xfrm>
            <a:custGeom>
              <a:avLst/>
              <a:gdLst>
                <a:gd name="T0" fmla="*/ 56 w 60"/>
                <a:gd name="T1" fmla="*/ 0 h 30"/>
                <a:gd name="T2" fmla="*/ 0 w 60"/>
                <a:gd name="T3" fmla="*/ 19 h 30"/>
                <a:gd name="T4" fmla="*/ 4 w 60"/>
                <a:gd name="T5" fmla="*/ 30 h 30"/>
                <a:gd name="T6" fmla="*/ 60 w 60"/>
                <a:gd name="T7" fmla="*/ 12 h 30"/>
                <a:gd name="T8" fmla="*/ 56 w 6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0">
                  <a:moveTo>
                    <a:pt x="56" y="0"/>
                  </a:moveTo>
                  <a:lnTo>
                    <a:pt x="0" y="19"/>
                  </a:lnTo>
                  <a:lnTo>
                    <a:pt x="4" y="30"/>
                  </a:lnTo>
                  <a:lnTo>
                    <a:pt x="60" y="1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6" name="Freeform 205"/>
            <p:cNvSpPr>
              <a:spLocks noEditPoints="1"/>
            </p:cNvSpPr>
            <p:nvPr/>
          </p:nvSpPr>
          <p:spPr bwMode="auto">
            <a:xfrm>
              <a:off x="510039" y="5651085"/>
              <a:ext cx="426098" cy="425015"/>
            </a:xfrm>
            <a:custGeom>
              <a:avLst/>
              <a:gdLst>
                <a:gd name="T0" fmla="*/ 81 w 338"/>
                <a:gd name="T1" fmla="*/ 290 h 339"/>
                <a:gd name="T2" fmla="*/ 290 w 338"/>
                <a:gd name="T3" fmla="*/ 257 h 339"/>
                <a:gd name="T4" fmla="*/ 257 w 338"/>
                <a:gd name="T5" fmla="*/ 48 h 339"/>
                <a:gd name="T6" fmla="*/ 48 w 338"/>
                <a:gd name="T7" fmla="*/ 81 h 339"/>
                <a:gd name="T8" fmla="*/ 81 w 338"/>
                <a:gd name="T9" fmla="*/ 290 h 339"/>
                <a:gd name="T10" fmla="*/ 246 w 338"/>
                <a:gd name="T11" fmla="*/ 64 h 339"/>
                <a:gd name="T12" fmla="*/ 275 w 338"/>
                <a:gd name="T13" fmla="*/ 246 h 339"/>
                <a:gd name="T14" fmla="*/ 92 w 338"/>
                <a:gd name="T15" fmla="*/ 275 h 339"/>
                <a:gd name="T16" fmla="*/ 64 w 338"/>
                <a:gd name="T17" fmla="*/ 93 h 339"/>
                <a:gd name="T18" fmla="*/ 246 w 338"/>
                <a:gd name="T19" fmla="*/ 6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339">
                  <a:moveTo>
                    <a:pt x="81" y="290"/>
                  </a:moveTo>
                  <a:cubicBezTo>
                    <a:pt x="148" y="339"/>
                    <a:pt x="241" y="324"/>
                    <a:pt x="290" y="257"/>
                  </a:cubicBezTo>
                  <a:cubicBezTo>
                    <a:pt x="338" y="190"/>
                    <a:pt x="324" y="97"/>
                    <a:pt x="257" y="48"/>
                  </a:cubicBezTo>
                  <a:cubicBezTo>
                    <a:pt x="190" y="0"/>
                    <a:pt x="97" y="15"/>
                    <a:pt x="48" y="81"/>
                  </a:cubicBezTo>
                  <a:cubicBezTo>
                    <a:pt x="0" y="148"/>
                    <a:pt x="15" y="242"/>
                    <a:pt x="81" y="290"/>
                  </a:cubicBezTo>
                  <a:close/>
                  <a:moveTo>
                    <a:pt x="246" y="64"/>
                  </a:moveTo>
                  <a:cubicBezTo>
                    <a:pt x="304" y="106"/>
                    <a:pt x="317" y="188"/>
                    <a:pt x="275" y="246"/>
                  </a:cubicBezTo>
                  <a:cubicBezTo>
                    <a:pt x="232" y="304"/>
                    <a:pt x="151" y="317"/>
                    <a:pt x="92" y="275"/>
                  </a:cubicBezTo>
                  <a:cubicBezTo>
                    <a:pt x="34" y="232"/>
                    <a:pt x="21" y="151"/>
                    <a:pt x="64" y="93"/>
                  </a:cubicBezTo>
                  <a:cubicBezTo>
                    <a:pt x="106" y="34"/>
                    <a:pt x="187" y="21"/>
                    <a:pt x="246" y="6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809347" y="5624263"/>
              <a:ext cx="91455" cy="113475"/>
            </a:xfrm>
            <a:custGeom>
              <a:avLst/>
              <a:gdLst>
                <a:gd name="T0" fmla="*/ 0 w 44"/>
                <a:gd name="T1" fmla="*/ 48 h 55"/>
                <a:gd name="T2" fmla="*/ 35 w 44"/>
                <a:gd name="T3" fmla="*/ 0 h 55"/>
                <a:gd name="T4" fmla="*/ 44 w 44"/>
                <a:gd name="T5" fmla="*/ 7 h 55"/>
                <a:gd name="T6" fmla="*/ 9 w 44"/>
                <a:gd name="T7" fmla="*/ 55 h 55"/>
                <a:gd name="T8" fmla="*/ 0 w 44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5">
                  <a:moveTo>
                    <a:pt x="0" y="48"/>
                  </a:moveTo>
                  <a:lnTo>
                    <a:pt x="35" y="0"/>
                  </a:lnTo>
                  <a:lnTo>
                    <a:pt x="44" y="7"/>
                  </a:lnTo>
                  <a:lnTo>
                    <a:pt x="9" y="55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8" name="Freeform 207"/>
            <p:cNvSpPr>
              <a:spLocks noEditPoints="1"/>
            </p:cNvSpPr>
            <p:nvPr/>
          </p:nvSpPr>
          <p:spPr bwMode="auto">
            <a:xfrm>
              <a:off x="1331059" y="5651085"/>
              <a:ext cx="428177" cy="425015"/>
            </a:xfrm>
            <a:custGeom>
              <a:avLst/>
              <a:gdLst>
                <a:gd name="T0" fmla="*/ 257 w 339"/>
                <a:gd name="T1" fmla="*/ 290 h 339"/>
                <a:gd name="T2" fmla="*/ 290 w 339"/>
                <a:gd name="T3" fmla="*/ 81 h 339"/>
                <a:gd name="T4" fmla="*/ 81 w 339"/>
                <a:gd name="T5" fmla="*/ 48 h 339"/>
                <a:gd name="T6" fmla="*/ 48 w 339"/>
                <a:gd name="T7" fmla="*/ 257 h 339"/>
                <a:gd name="T8" fmla="*/ 257 w 339"/>
                <a:gd name="T9" fmla="*/ 290 h 339"/>
                <a:gd name="T10" fmla="*/ 93 w 339"/>
                <a:gd name="T11" fmla="*/ 64 h 339"/>
                <a:gd name="T12" fmla="*/ 275 w 339"/>
                <a:gd name="T13" fmla="*/ 93 h 339"/>
                <a:gd name="T14" fmla="*/ 246 w 339"/>
                <a:gd name="T15" fmla="*/ 275 h 339"/>
                <a:gd name="T16" fmla="*/ 64 w 339"/>
                <a:gd name="T17" fmla="*/ 246 h 339"/>
                <a:gd name="T18" fmla="*/ 93 w 339"/>
                <a:gd name="T19" fmla="*/ 6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339">
                  <a:moveTo>
                    <a:pt x="257" y="290"/>
                  </a:moveTo>
                  <a:cubicBezTo>
                    <a:pt x="324" y="242"/>
                    <a:pt x="339" y="148"/>
                    <a:pt x="290" y="81"/>
                  </a:cubicBezTo>
                  <a:cubicBezTo>
                    <a:pt x="242" y="15"/>
                    <a:pt x="148" y="0"/>
                    <a:pt x="81" y="48"/>
                  </a:cubicBezTo>
                  <a:cubicBezTo>
                    <a:pt x="15" y="97"/>
                    <a:pt x="0" y="190"/>
                    <a:pt x="48" y="257"/>
                  </a:cubicBezTo>
                  <a:cubicBezTo>
                    <a:pt x="97" y="324"/>
                    <a:pt x="190" y="339"/>
                    <a:pt x="257" y="290"/>
                  </a:cubicBezTo>
                  <a:close/>
                  <a:moveTo>
                    <a:pt x="93" y="64"/>
                  </a:moveTo>
                  <a:cubicBezTo>
                    <a:pt x="151" y="21"/>
                    <a:pt x="232" y="34"/>
                    <a:pt x="275" y="93"/>
                  </a:cubicBezTo>
                  <a:cubicBezTo>
                    <a:pt x="317" y="151"/>
                    <a:pt x="304" y="232"/>
                    <a:pt x="246" y="275"/>
                  </a:cubicBezTo>
                  <a:cubicBezTo>
                    <a:pt x="188" y="317"/>
                    <a:pt x="106" y="304"/>
                    <a:pt x="64" y="246"/>
                  </a:cubicBezTo>
                  <a:cubicBezTo>
                    <a:pt x="21" y="188"/>
                    <a:pt x="34" y="106"/>
                    <a:pt x="93" y="6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1366393" y="5624263"/>
              <a:ext cx="91455" cy="113475"/>
            </a:xfrm>
            <a:custGeom>
              <a:avLst/>
              <a:gdLst>
                <a:gd name="T0" fmla="*/ 35 w 44"/>
                <a:gd name="T1" fmla="*/ 55 h 55"/>
                <a:gd name="T2" fmla="*/ 0 w 44"/>
                <a:gd name="T3" fmla="*/ 7 h 55"/>
                <a:gd name="T4" fmla="*/ 9 w 44"/>
                <a:gd name="T5" fmla="*/ 0 h 55"/>
                <a:gd name="T6" fmla="*/ 44 w 44"/>
                <a:gd name="T7" fmla="*/ 48 h 55"/>
                <a:gd name="T8" fmla="*/ 35 w 44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5">
                  <a:moveTo>
                    <a:pt x="35" y="55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44" y="48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rgbClr val="0072C6"/>
              </a:solidFill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0" name="Freeform 209"/>
            <p:cNvSpPr>
              <a:spLocks noEditPoints="1"/>
            </p:cNvSpPr>
            <p:nvPr/>
          </p:nvSpPr>
          <p:spPr bwMode="auto">
            <a:xfrm>
              <a:off x="1013043" y="4491579"/>
              <a:ext cx="230716" cy="220761"/>
            </a:xfrm>
            <a:custGeom>
              <a:avLst/>
              <a:gdLst>
                <a:gd name="T0" fmla="*/ 170 w 183"/>
                <a:gd name="T1" fmla="*/ 103 h 177"/>
                <a:gd name="T2" fmla="*/ 169 w 183"/>
                <a:gd name="T3" fmla="*/ 99 h 177"/>
                <a:gd name="T4" fmla="*/ 160 w 183"/>
                <a:gd name="T5" fmla="*/ 97 h 177"/>
                <a:gd name="T6" fmla="*/ 175 w 183"/>
                <a:gd name="T7" fmla="*/ 97 h 177"/>
                <a:gd name="T8" fmla="*/ 183 w 183"/>
                <a:gd name="T9" fmla="*/ 0 h 177"/>
                <a:gd name="T10" fmla="*/ 65 w 183"/>
                <a:gd name="T11" fmla="*/ 4 h 177"/>
                <a:gd name="T12" fmla="*/ 59 w 183"/>
                <a:gd name="T13" fmla="*/ 86 h 177"/>
                <a:gd name="T14" fmla="*/ 70 w 183"/>
                <a:gd name="T15" fmla="*/ 88 h 177"/>
                <a:gd name="T16" fmla="*/ 63 w 183"/>
                <a:gd name="T17" fmla="*/ 88 h 177"/>
                <a:gd name="T18" fmla="*/ 61 w 183"/>
                <a:gd name="T19" fmla="*/ 92 h 177"/>
                <a:gd name="T20" fmla="*/ 14 w 183"/>
                <a:gd name="T21" fmla="*/ 121 h 177"/>
                <a:gd name="T22" fmla="*/ 0 w 183"/>
                <a:gd name="T23" fmla="*/ 133 h 177"/>
                <a:gd name="T24" fmla="*/ 3 w 183"/>
                <a:gd name="T25" fmla="*/ 143 h 177"/>
                <a:gd name="T26" fmla="*/ 4 w 183"/>
                <a:gd name="T27" fmla="*/ 144 h 177"/>
                <a:gd name="T28" fmla="*/ 5 w 183"/>
                <a:gd name="T29" fmla="*/ 145 h 177"/>
                <a:gd name="T30" fmla="*/ 9 w 183"/>
                <a:gd name="T31" fmla="*/ 148 h 177"/>
                <a:gd name="T32" fmla="*/ 138 w 183"/>
                <a:gd name="T33" fmla="*/ 177 h 177"/>
                <a:gd name="T34" fmla="*/ 158 w 183"/>
                <a:gd name="T35" fmla="*/ 145 h 177"/>
                <a:gd name="T36" fmla="*/ 165 w 183"/>
                <a:gd name="T37" fmla="*/ 133 h 177"/>
                <a:gd name="T38" fmla="*/ 168 w 183"/>
                <a:gd name="T39" fmla="*/ 130 h 177"/>
                <a:gd name="T40" fmla="*/ 174 w 183"/>
                <a:gd name="T41" fmla="*/ 104 h 177"/>
                <a:gd name="T42" fmla="*/ 170 w 183"/>
                <a:gd name="T43" fmla="*/ 103 h 177"/>
                <a:gd name="T44" fmla="*/ 78 w 183"/>
                <a:gd name="T45" fmla="*/ 131 h 177"/>
                <a:gd name="T46" fmla="*/ 56 w 183"/>
                <a:gd name="T47" fmla="*/ 126 h 177"/>
                <a:gd name="T48" fmla="*/ 65 w 183"/>
                <a:gd name="T49" fmla="*/ 119 h 177"/>
                <a:gd name="T50" fmla="*/ 88 w 183"/>
                <a:gd name="T51" fmla="*/ 123 h 177"/>
                <a:gd name="T52" fmla="*/ 78 w 183"/>
                <a:gd name="T53" fmla="*/ 131 h 177"/>
                <a:gd name="T54" fmla="*/ 145 w 183"/>
                <a:gd name="T55" fmla="*/ 127 h 177"/>
                <a:gd name="T56" fmla="*/ 43 w 183"/>
                <a:gd name="T57" fmla="*/ 111 h 177"/>
                <a:gd name="T58" fmla="*/ 64 w 183"/>
                <a:gd name="T59" fmla="*/ 97 h 177"/>
                <a:gd name="T60" fmla="*/ 157 w 183"/>
                <a:gd name="T61" fmla="*/ 110 h 177"/>
                <a:gd name="T62" fmla="*/ 145 w 183"/>
                <a:gd name="T63" fmla="*/ 127 h 177"/>
                <a:gd name="T64" fmla="*/ 70 w 183"/>
                <a:gd name="T65" fmla="*/ 80 h 177"/>
                <a:gd name="T66" fmla="*/ 75 w 183"/>
                <a:gd name="T67" fmla="*/ 11 h 177"/>
                <a:gd name="T68" fmla="*/ 171 w 183"/>
                <a:gd name="T69" fmla="*/ 8 h 177"/>
                <a:gd name="T70" fmla="*/ 162 w 183"/>
                <a:gd name="T71" fmla="*/ 89 h 177"/>
                <a:gd name="T72" fmla="*/ 70 w 183"/>
                <a:gd name="T73" fmla="*/ 8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3" h="177">
                  <a:moveTo>
                    <a:pt x="170" y="103"/>
                  </a:moveTo>
                  <a:cubicBezTo>
                    <a:pt x="169" y="102"/>
                    <a:pt x="170" y="99"/>
                    <a:pt x="169" y="99"/>
                  </a:cubicBezTo>
                  <a:cubicBezTo>
                    <a:pt x="166" y="98"/>
                    <a:pt x="162" y="99"/>
                    <a:pt x="160" y="97"/>
                  </a:cubicBezTo>
                  <a:cubicBezTo>
                    <a:pt x="165" y="96"/>
                    <a:pt x="171" y="98"/>
                    <a:pt x="175" y="97"/>
                  </a:cubicBezTo>
                  <a:cubicBezTo>
                    <a:pt x="178" y="64"/>
                    <a:pt x="183" y="0"/>
                    <a:pt x="183" y="0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1" y="58"/>
                    <a:pt x="59" y="86"/>
                  </a:cubicBezTo>
                  <a:cubicBezTo>
                    <a:pt x="63" y="86"/>
                    <a:pt x="68" y="86"/>
                    <a:pt x="70" y="88"/>
                  </a:cubicBezTo>
                  <a:cubicBezTo>
                    <a:pt x="67" y="88"/>
                    <a:pt x="65" y="87"/>
                    <a:pt x="63" y="88"/>
                  </a:cubicBezTo>
                  <a:cubicBezTo>
                    <a:pt x="62" y="89"/>
                    <a:pt x="62" y="91"/>
                    <a:pt x="61" y="92"/>
                  </a:cubicBezTo>
                  <a:cubicBezTo>
                    <a:pt x="47" y="101"/>
                    <a:pt x="30" y="112"/>
                    <a:pt x="14" y="121"/>
                  </a:cubicBezTo>
                  <a:cubicBezTo>
                    <a:pt x="10" y="123"/>
                    <a:pt x="1" y="128"/>
                    <a:pt x="0" y="133"/>
                  </a:cubicBezTo>
                  <a:cubicBezTo>
                    <a:pt x="0" y="136"/>
                    <a:pt x="2" y="140"/>
                    <a:pt x="3" y="143"/>
                  </a:cubicBezTo>
                  <a:cubicBezTo>
                    <a:pt x="3" y="143"/>
                    <a:pt x="3" y="144"/>
                    <a:pt x="4" y="144"/>
                  </a:cubicBezTo>
                  <a:cubicBezTo>
                    <a:pt x="4" y="144"/>
                    <a:pt x="4" y="144"/>
                    <a:pt x="5" y="145"/>
                  </a:cubicBezTo>
                  <a:cubicBezTo>
                    <a:pt x="6" y="145"/>
                    <a:pt x="7" y="147"/>
                    <a:pt x="9" y="148"/>
                  </a:cubicBezTo>
                  <a:cubicBezTo>
                    <a:pt x="18" y="151"/>
                    <a:pt x="122" y="176"/>
                    <a:pt x="138" y="177"/>
                  </a:cubicBezTo>
                  <a:cubicBezTo>
                    <a:pt x="145" y="168"/>
                    <a:pt x="152" y="155"/>
                    <a:pt x="158" y="145"/>
                  </a:cubicBezTo>
                  <a:cubicBezTo>
                    <a:pt x="161" y="141"/>
                    <a:pt x="163" y="136"/>
                    <a:pt x="165" y="133"/>
                  </a:cubicBezTo>
                  <a:cubicBezTo>
                    <a:pt x="166" y="132"/>
                    <a:pt x="167" y="131"/>
                    <a:pt x="168" y="130"/>
                  </a:cubicBezTo>
                  <a:cubicBezTo>
                    <a:pt x="173" y="123"/>
                    <a:pt x="177" y="114"/>
                    <a:pt x="174" y="104"/>
                  </a:cubicBezTo>
                  <a:cubicBezTo>
                    <a:pt x="174" y="103"/>
                    <a:pt x="171" y="104"/>
                    <a:pt x="170" y="103"/>
                  </a:cubicBezTo>
                  <a:close/>
                  <a:moveTo>
                    <a:pt x="78" y="131"/>
                  </a:moveTo>
                  <a:cubicBezTo>
                    <a:pt x="56" y="126"/>
                    <a:pt x="56" y="126"/>
                    <a:pt x="56" y="126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88" y="123"/>
                    <a:pt x="88" y="123"/>
                    <a:pt x="88" y="123"/>
                  </a:cubicBezTo>
                  <a:lnTo>
                    <a:pt x="78" y="131"/>
                  </a:lnTo>
                  <a:close/>
                  <a:moveTo>
                    <a:pt x="145" y="127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157" y="110"/>
                    <a:pt x="157" y="110"/>
                    <a:pt x="157" y="110"/>
                  </a:cubicBezTo>
                  <a:lnTo>
                    <a:pt x="145" y="127"/>
                  </a:lnTo>
                  <a:close/>
                  <a:moveTo>
                    <a:pt x="70" y="80"/>
                  </a:moveTo>
                  <a:cubicBezTo>
                    <a:pt x="75" y="11"/>
                    <a:pt x="75" y="11"/>
                    <a:pt x="75" y="11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2" y="89"/>
                    <a:pt x="162" y="89"/>
                    <a:pt x="162" y="89"/>
                  </a:cubicBezTo>
                  <a:lnTo>
                    <a:pt x="70" y="8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1" name="Freeform 210"/>
            <p:cNvSpPr>
              <a:spLocks noEditPoints="1"/>
            </p:cNvSpPr>
            <p:nvPr/>
          </p:nvSpPr>
          <p:spPr bwMode="auto">
            <a:xfrm>
              <a:off x="1713508" y="4966110"/>
              <a:ext cx="220324" cy="247581"/>
            </a:xfrm>
            <a:custGeom>
              <a:avLst/>
              <a:gdLst>
                <a:gd name="T0" fmla="*/ 174 w 175"/>
                <a:gd name="T1" fmla="*/ 159 h 197"/>
                <a:gd name="T2" fmla="*/ 169 w 175"/>
                <a:gd name="T3" fmla="*/ 158 h 197"/>
                <a:gd name="T4" fmla="*/ 168 w 175"/>
                <a:gd name="T5" fmla="*/ 55 h 197"/>
                <a:gd name="T6" fmla="*/ 96 w 175"/>
                <a:gd name="T7" fmla="*/ 0 h 197"/>
                <a:gd name="T8" fmla="*/ 18 w 175"/>
                <a:gd name="T9" fmla="*/ 55 h 197"/>
                <a:gd name="T10" fmla="*/ 16 w 175"/>
                <a:gd name="T11" fmla="*/ 159 h 197"/>
                <a:gd name="T12" fmla="*/ 1 w 175"/>
                <a:gd name="T13" fmla="*/ 162 h 197"/>
                <a:gd name="T14" fmla="*/ 0 w 175"/>
                <a:gd name="T15" fmla="*/ 165 h 197"/>
                <a:gd name="T16" fmla="*/ 87 w 175"/>
                <a:gd name="T17" fmla="*/ 197 h 197"/>
                <a:gd name="T18" fmla="*/ 175 w 175"/>
                <a:gd name="T19" fmla="*/ 167 h 197"/>
                <a:gd name="T20" fmla="*/ 174 w 175"/>
                <a:gd name="T21" fmla="*/ 159 h 197"/>
                <a:gd name="T22" fmla="*/ 20 w 175"/>
                <a:gd name="T23" fmla="*/ 57 h 197"/>
                <a:gd name="T24" fmla="*/ 96 w 175"/>
                <a:gd name="T25" fmla="*/ 4 h 197"/>
                <a:gd name="T26" fmla="*/ 98 w 175"/>
                <a:gd name="T27" fmla="*/ 176 h 197"/>
                <a:gd name="T28" fmla="*/ 19 w 175"/>
                <a:gd name="T29" fmla="*/ 158 h 197"/>
                <a:gd name="T30" fmla="*/ 20 w 175"/>
                <a:gd name="T31" fmla="*/ 57 h 197"/>
                <a:gd name="T32" fmla="*/ 87 w 175"/>
                <a:gd name="T33" fmla="*/ 191 h 197"/>
                <a:gd name="T34" fmla="*/ 3 w 175"/>
                <a:gd name="T35" fmla="*/ 163 h 197"/>
                <a:gd name="T36" fmla="*/ 17 w 175"/>
                <a:gd name="T37" fmla="*/ 160 h 197"/>
                <a:gd name="T38" fmla="*/ 19 w 175"/>
                <a:gd name="T39" fmla="*/ 160 h 197"/>
                <a:gd name="T40" fmla="*/ 98 w 175"/>
                <a:gd name="T41" fmla="*/ 179 h 197"/>
                <a:gd name="T42" fmla="*/ 134 w 175"/>
                <a:gd name="T43" fmla="*/ 177 h 197"/>
                <a:gd name="T44" fmla="*/ 87 w 175"/>
                <a:gd name="T45" fmla="*/ 19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97">
                  <a:moveTo>
                    <a:pt x="174" y="159"/>
                  </a:moveTo>
                  <a:cubicBezTo>
                    <a:pt x="172" y="158"/>
                    <a:pt x="171" y="158"/>
                    <a:pt x="169" y="158"/>
                  </a:cubicBezTo>
                  <a:cubicBezTo>
                    <a:pt x="169" y="154"/>
                    <a:pt x="168" y="55"/>
                    <a:pt x="168" y="5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5"/>
                    <a:pt x="17" y="157"/>
                    <a:pt x="16" y="159"/>
                  </a:cubicBezTo>
                  <a:cubicBezTo>
                    <a:pt x="11" y="160"/>
                    <a:pt x="6" y="161"/>
                    <a:pt x="1" y="162"/>
                  </a:cubicBezTo>
                  <a:cubicBezTo>
                    <a:pt x="1" y="163"/>
                    <a:pt x="1" y="164"/>
                    <a:pt x="0" y="165"/>
                  </a:cubicBezTo>
                  <a:cubicBezTo>
                    <a:pt x="29" y="176"/>
                    <a:pt x="57" y="186"/>
                    <a:pt x="87" y="197"/>
                  </a:cubicBezTo>
                  <a:cubicBezTo>
                    <a:pt x="117" y="187"/>
                    <a:pt x="139" y="179"/>
                    <a:pt x="175" y="167"/>
                  </a:cubicBezTo>
                  <a:cubicBezTo>
                    <a:pt x="175" y="164"/>
                    <a:pt x="175" y="162"/>
                    <a:pt x="174" y="159"/>
                  </a:cubicBezTo>
                  <a:close/>
                  <a:moveTo>
                    <a:pt x="20" y="57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1" y="176"/>
                    <a:pt x="25" y="160"/>
                    <a:pt x="19" y="158"/>
                  </a:cubicBezTo>
                  <a:cubicBezTo>
                    <a:pt x="19" y="154"/>
                    <a:pt x="20" y="57"/>
                    <a:pt x="20" y="57"/>
                  </a:cubicBezTo>
                  <a:close/>
                  <a:moveTo>
                    <a:pt x="87" y="191"/>
                  </a:moveTo>
                  <a:cubicBezTo>
                    <a:pt x="74" y="187"/>
                    <a:pt x="10" y="165"/>
                    <a:pt x="3" y="163"/>
                  </a:cubicBezTo>
                  <a:cubicBezTo>
                    <a:pt x="8" y="162"/>
                    <a:pt x="13" y="161"/>
                    <a:pt x="17" y="160"/>
                  </a:cubicBezTo>
                  <a:cubicBezTo>
                    <a:pt x="18" y="160"/>
                    <a:pt x="19" y="160"/>
                    <a:pt x="19" y="160"/>
                  </a:cubicBezTo>
                  <a:cubicBezTo>
                    <a:pt x="27" y="162"/>
                    <a:pt x="98" y="179"/>
                    <a:pt x="98" y="179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17" y="182"/>
                    <a:pt x="96" y="189"/>
                    <a:pt x="87" y="19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1742608" y="4986742"/>
              <a:ext cx="85219" cy="63959"/>
            </a:xfrm>
            <a:custGeom>
              <a:avLst/>
              <a:gdLst>
                <a:gd name="T0" fmla="*/ 41 w 41"/>
                <a:gd name="T1" fmla="*/ 0 h 31"/>
                <a:gd name="T2" fmla="*/ 0 w 41"/>
                <a:gd name="T3" fmla="*/ 26 h 31"/>
                <a:gd name="T4" fmla="*/ 0 w 41"/>
                <a:gd name="T5" fmla="*/ 31 h 31"/>
                <a:gd name="T6" fmla="*/ 41 w 41"/>
                <a:gd name="T7" fmla="*/ 9 h 31"/>
                <a:gd name="T8" fmla="*/ 41 w 4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41" y="0"/>
                  </a:moveTo>
                  <a:lnTo>
                    <a:pt x="0" y="26"/>
                  </a:lnTo>
                  <a:lnTo>
                    <a:pt x="0" y="31"/>
                  </a:lnTo>
                  <a:lnTo>
                    <a:pt x="41" y="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1742608" y="5129101"/>
              <a:ext cx="87298" cy="18569"/>
            </a:xfrm>
            <a:custGeom>
              <a:avLst/>
              <a:gdLst>
                <a:gd name="T0" fmla="*/ 42 w 42"/>
                <a:gd name="T1" fmla="*/ 0 h 9"/>
                <a:gd name="T2" fmla="*/ 0 w 42"/>
                <a:gd name="T3" fmla="*/ 1 h 9"/>
                <a:gd name="T4" fmla="*/ 0 w 42"/>
                <a:gd name="T5" fmla="*/ 7 h 9"/>
                <a:gd name="T6" fmla="*/ 42 w 42"/>
                <a:gd name="T7" fmla="*/ 9 h 9"/>
                <a:gd name="T8" fmla="*/ 42 w 4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9">
                  <a:moveTo>
                    <a:pt x="42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42" y="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1742608" y="5149732"/>
              <a:ext cx="87298" cy="26822"/>
            </a:xfrm>
            <a:custGeom>
              <a:avLst/>
              <a:gdLst>
                <a:gd name="T0" fmla="*/ 42 w 42"/>
                <a:gd name="T1" fmla="*/ 4 h 13"/>
                <a:gd name="T2" fmla="*/ 0 w 42"/>
                <a:gd name="T3" fmla="*/ 0 h 13"/>
                <a:gd name="T4" fmla="*/ 0 w 42"/>
                <a:gd name="T5" fmla="*/ 5 h 13"/>
                <a:gd name="T6" fmla="*/ 42 w 42"/>
                <a:gd name="T7" fmla="*/ 13 h 13"/>
                <a:gd name="T8" fmla="*/ 42 w 42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">
                  <a:moveTo>
                    <a:pt x="42" y="4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13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1742608" y="5015626"/>
              <a:ext cx="85219" cy="53643"/>
            </a:xfrm>
            <a:custGeom>
              <a:avLst/>
              <a:gdLst>
                <a:gd name="T0" fmla="*/ 41 w 41"/>
                <a:gd name="T1" fmla="*/ 0 h 26"/>
                <a:gd name="T2" fmla="*/ 0 w 41"/>
                <a:gd name="T3" fmla="*/ 20 h 26"/>
                <a:gd name="T4" fmla="*/ 0 w 41"/>
                <a:gd name="T5" fmla="*/ 26 h 26"/>
                <a:gd name="T6" fmla="*/ 41 w 41"/>
                <a:gd name="T7" fmla="*/ 9 h 26"/>
                <a:gd name="T8" fmla="*/ 41 w 4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6">
                  <a:moveTo>
                    <a:pt x="41" y="0"/>
                  </a:moveTo>
                  <a:lnTo>
                    <a:pt x="0" y="20"/>
                  </a:lnTo>
                  <a:lnTo>
                    <a:pt x="0" y="26"/>
                  </a:lnTo>
                  <a:lnTo>
                    <a:pt x="41" y="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1742608" y="5100216"/>
              <a:ext cx="87298" cy="22696"/>
            </a:xfrm>
            <a:custGeom>
              <a:avLst/>
              <a:gdLst>
                <a:gd name="T0" fmla="*/ 42 w 42"/>
                <a:gd name="T1" fmla="*/ 0 h 11"/>
                <a:gd name="T2" fmla="*/ 0 w 42"/>
                <a:gd name="T3" fmla="*/ 7 h 11"/>
                <a:gd name="T4" fmla="*/ 0 w 42"/>
                <a:gd name="T5" fmla="*/ 11 h 11"/>
                <a:gd name="T6" fmla="*/ 42 w 42"/>
                <a:gd name="T7" fmla="*/ 9 h 11"/>
                <a:gd name="T8" fmla="*/ 42 w 4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">
                  <a:moveTo>
                    <a:pt x="42" y="0"/>
                  </a:moveTo>
                  <a:lnTo>
                    <a:pt x="0" y="7"/>
                  </a:lnTo>
                  <a:lnTo>
                    <a:pt x="0" y="11"/>
                  </a:lnTo>
                  <a:lnTo>
                    <a:pt x="42" y="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1742608" y="5073395"/>
              <a:ext cx="87298" cy="33011"/>
            </a:xfrm>
            <a:custGeom>
              <a:avLst/>
              <a:gdLst>
                <a:gd name="T0" fmla="*/ 41 w 42"/>
                <a:gd name="T1" fmla="*/ 0 h 16"/>
                <a:gd name="T2" fmla="*/ 0 w 42"/>
                <a:gd name="T3" fmla="*/ 10 h 16"/>
                <a:gd name="T4" fmla="*/ 0 w 42"/>
                <a:gd name="T5" fmla="*/ 16 h 16"/>
                <a:gd name="T6" fmla="*/ 42 w 42"/>
                <a:gd name="T7" fmla="*/ 8 h 16"/>
                <a:gd name="T8" fmla="*/ 41 w 4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6">
                  <a:moveTo>
                    <a:pt x="41" y="0"/>
                  </a:moveTo>
                  <a:lnTo>
                    <a:pt x="0" y="10"/>
                  </a:lnTo>
                  <a:lnTo>
                    <a:pt x="0" y="16"/>
                  </a:lnTo>
                  <a:lnTo>
                    <a:pt x="42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1742608" y="5044511"/>
              <a:ext cx="85219" cy="43327"/>
            </a:xfrm>
            <a:custGeom>
              <a:avLst/>
              <a:gdLst>
                <a:gd name="T0" fmla="*/ 41 w 41"/>
                <a:gd name="T1" fmla="*/ 0 h 21"/>
                <a:gd name="T2" fmla="*/ 0 w 41"/>
                <a:gd name="T3" fmla="*/ 15 h 21"/>
                <a:gd name="T4" fmla="*/ 0 w 41"/>
                <a:gd name="T5" fmla="*/ 21 h 21"/>
                <a:gd name="T6" fmla="*/ 41 w 41"/>
                <a:gd name="T7" fmla="*/ 8 h 21"/>
                <a:gd name="T8" fmla="*/ 41 w 4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1">
                  <a:moveTo>
                    <a:pt x="41" y="0"/>
                  </a:moveTo>
                  <a:lnTo>
                    <a:pt x="0" y="15"/>
                  </a:lnTo>
                  <a:lnTo>
                    <a:pt x="0" y="21"/>
                  </a:lnTo>
                  <a:lnTo>
                    <a:pt x="41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9" name="Oval 218"/>
            <p:cNvSpPr>
              <a:spLocks noChangeArrowheads="1"/>
            </p:cNvSpPr>
            <p:nvPr/>
          </p:nvSpPr>
          <p:spPr bwMode="auto">
            <a:xfrm>
              <a:off x="1509812" y="5933740"/>
              <a:ext cx="14549" cy="14443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1638681" y="57996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1638681" y="57666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1638681" y="58347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1457849" y="5793444"/>
              <a:ext cx="172517" cy="53643"/>
            </a:xfrm>
            <a:custGeom>
              <a:avLst/>
              <a:gdLst>
                <a:gd name="T0" fmla="*/ 2 w 137"/>
                <a:gd name="T1" fmla="*/ 37 h 44"/>
                <a:gd name="T2" fmla="*/ 2 w 137"/>
                <a:gd name="T3" fmla="*/ 37 h 44"/>
                <a:gd name="T4" fmla="*/ 3 w 137"/>
                <a:gd name="T5" fmla="*/ 38 h 44"/>
                <a:gd name="T6" fmla="*/ 4 w 137"/>
                <a:gd name="T7" fmla="*/ 38 h 44"/>
                <a:gd name="T8" fmla="*/ 5 w 137"/>
                <a:gd name="T9" fmla="*/ 38 h 44"/>
                <a:gd name="T10" fmla="*/ 6 w 137"/>
                <a:gd name="T11" fmla="*/ 38 h 44"/>
                <a:gd name="T12" fmla="*/ 6 w 137"/>
                <a:gd name="T13" fmla="*/ 38 h 44"/>
                <a:gd name="T14" fmla="*/ 7 w 137"/>
                <a:gd name="T15" fmla="*/ 38 h 44"/>
                <a:gd name="T16" fmla="*/ 8 w 137"/>
                <a:gd name="T17" fmla="*/ 38 h 44"/>
                <a:gd name="T18" fmla="*/ 78 w 137"/>
                <a:gd name="T19" fmla="*/ 44 h 44"/>
                <a:gd name="T20" fmla="*/ 79 w 137"/>
                <a:gd name="T21" fmla="*/ 44 h 44"/>
                <a:gd name="T22" fmla="*/ 81 w 137"/>
                <a:gd name="T23" fmla="*/ 44 h 44"/>
                <a:gd name="T24" fmla="*/ 82 w 137"/>
                <a:gd name="T25" fmla="*/ 44 h 44"/>
                <a:gd name="T26" fmla="*/ 83 w 137"/>
                <a:gd name="T27" fmla="*/ 44 h 44"/>
                <a:gd name="T28" fmla="*/ 85 w 137"/>
                <a:gd name="T29" fmla="*/ 44 h 44"/>
                <a:gd name="T30" fmla="*/ 88 w 137"/>
                <a:gd name="T31" fmla="*/ 44 h 44"/>
                <a:gd name="T32" fmla="*/ 90 w 137"/>
                <a:gd name="T33" fmla="*/ 44 h 44"/>
                <a:gd name="T34" fmla="*/ 91 w 137"/>
                <a:gd name="T35" fmla="*/ 44 h 44"/>
                <a:gd name="T36" fmla="*/ 92 w 137"/>
                <a:gd name="T37" fmla="*/ 44 h 44"/>
                <a:gd name="T38" fmla="*/ 93 w 137"/>
                <a:gd name="T39" fmla="*/ 43 h 44"/>
                <a:gd name="T40" fmla="*/ 94 w 137"/>
                <a:gd name="T41" fmla="*/ 43 h 44"/>
                <a:gd name="T42" fmla="*/ 95 w 137"/>
                <a:gd name="T43" fmla="*/ 43 h 44"/>
                <a:gd name="T44" fmla="*/ 96 w 137"/>
                <a:gd name="T45" fmla="*/ 43 h 44"/>
                <a:gd name="T46" fmla="*/ 96 w 137"/>
                <a:gd name="T47" fmla="*/ 42 h 44"/>
                <a:gd name="T48" fmla="*/ 136 w 137"/>
                <a:gd name="T49" fmla="*/ 21 h 44"/>
                <a:gd name="T50" fmla="*/ 136 w 137"/>
                <a:gd name="T51" fmla="*/ 21 h 44"/>
                <a:gd name="T52" fmla="*/ 136 w 137"/>
                <a:gd name="T53" fmla="*/ 21 h 44"/>
                <a:gd name="T54" fmla="*/ 137 w 137"/>
                <a:gd name="T55" fmla="*/ 20 h 44"/>
                <a:gd name="T56" fmla="*/ 137 w 137"/>
                <a:gd name="T57" fmla="*/ 3 h 44"/>
                <a:gd name="T58" fmla="*/ 137 w 137"/>
                <a:gd name="T59" fmla="*/ 3 h 44"/>
                <a:gd name="T60" fmla="*/ 97 w 137"/>
                <a:gd name="T61" fmla="*/ 18 h 44"/>
                <a:gd name="T62" fmla="*/ 96 w 137"/>
                <a:gd name="T63" fmla="*/ 18 h 44"/>
                <a:gd name="T64" fmla="*/ 96 w 137"/>
                <a:gd name="T65" fmla="*/ 18 h 44"/>
                <a:gd name="T66" fmla="*/ 95 w 137"/>
                <a:gd name="T67" fmla="*/ 18 h 44"/>
                <a:gd name="T68" fmla="*/ 94 w 137"/>
                <a:gd name="T69" fmla="*/ 19 h 44"/>
                <a:gd name="T70" fmla="*/ 93 w 137"/>
                <a:gd name="T71" fmla="*/ 19 h 44"/>
                <a:gd name="T72" fmla="*/ 92 w 137"/>
                <a:gd name="T73" fmla="*/ 19 h 44"/>
                <a:gd name="T74" fmla="*/ 90 w 137"/>
                <a:gd name="T75" fmla="*/ 19 h 44"/>
                <a:gd name="T76" fmla="*/ 88 w 137"/>
                <a:gd name="T77" fmla="*/ 19 h 44"/>
                <a:gd name="T78" fmla="*/ 86 w 137"/>
                <a:gd name="T79" fmla="*/ 19 h 44"/>
                <a:gd name="T80" fmla="*/ 85 w 137"/>
                <a:gd name="T81" fmla="*/ 19 h 44"/>
                <a:gd name="T82" fmla="*/ 83 w 137"/>
                <a:gd name="T83" fmla="*/ 19 h 44"/>
                <a:gd name="T84" fmla="*/ 82 w 137"/>
                <a:gd name="T85" fmla="*/ 19 h 44"/>
                <a:gd name="T86" fmla="*/ 80 w 137"/>
                <a:gd name="T87" fmla="*/ 19 h 44"/>
                <a:gd name="T88" fmla="*/ 79 w 137"/>
                <a:gd name="T89" fmla="*/ 19 h 44"/>
                <a:gd name="T90" fmla="*/ 9 w 137"/>
                <a:gd name="T91" fmla="*/ 14 h 44"/>
                <a:gd name="T92" fmla="*/ 8 w 137"/>
                <a:gd name="T93" fmla="*/ 14 h 44"/>
                <a:gd name="T94" fmla="*/ 7 w 137"/>
                <a:gd name="T95" fmla="*/ 14 h 44"/>
                <a:gd name="T96" fmla="*/ 6 w 137"/>
                <a:gd name="T97" fmla="*/ 13 h 44"/>
                <a:gd name="T98" fmla="*/ 1 w 137"/>
                <a:gd name="T99" fmla="*/ 16 h 44"/>
                <a:gd name="T100" fmla="*/ 1 w 137"/>
                <a:gd name="T101" fmla="*/ 37 h 44"/>
                <a:gd name="T102" fmla="*/ 1 w 137"/>
                <a:gd name="T103" fmla="*/ 3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" h="44">
                  <a:moveTo>
                    <a:pt x="1" y="37"/>
                  </a:moveTo>
                  <a:cubicBezTo>
                    <a:pt x="1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3" y="37"/>
                    <a:pt x="3" y="37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9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8" y="44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44"/>
                    <a:pt x="81" y="44"/>
                    <a:pt x="81" y="44"/>
                  </a:cubicBezTo>
                  <a:cubicBezTo>
                    <a:pt x="81" y="44"/>
                    <a:pt x="81" y="44"/>
                    <a:pt x="82" y="44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2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4" y="44"/>
                    <a:pt x="84" y="44"/>
                    <a:pt x="85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44"/>
                    <a:pt x="86" y="44"/>
                    <a:pt x="86" y="44"/>
                  </a:cubicBezTo>
                  <a:cubicBezTo>
                    <a:pt x="87" y="44"/>
                    <a:pt x="87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44"/>
                    <a:pt x="91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3" y="43"/>
                    <a:pt x="93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3" y="43"/>
                    <a:pt x="94" y="43"/>
                    <a:pt x="94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4" y="43"/>
                    <a:pt x="94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1"/>
                    <a:pt x="137" y="20"/>
                    <a:pt x="137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37" y="2"/>
                    <a:pt x="135" y="1"/>
                    <a:pt x="130" y="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7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9"/>
                    <a:pt x="94" y="19"/>
                  </a:cubicBezTo>
                  <a:cubicBezTo>
                    <a:pt x="94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2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9" y="19"/>
                    <a:pt x="89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7" y="19"/>
                    <a:pt x="87" y="19"/>
                    <a:pt x="86" y="19"/>
                  </a:cubicBezTo>
                  <a:cubicBezTo>
                    <a:pt x="86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19"/>
                    <a:pt x="84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1457849" y="5752180"/>
              <a:ext cx="172517" cy="55706"/>
            </a:xfrm>
            <a:custGeom>
              <a:avLst/>
              <a:gdLst>
                <a:gd name="T0" fmla="*/ 1 w 137"/>
                <a:gd name="T1" fmla="*/ 38 h 45"/>
                <a:gd name="T2" fmla="*/ 2 w 137"/>
                <a:gd name="T3" fmla="*/ 38 h 45"/>
                <a:gd name="T4" fmla="*/ 2 w 137"/>
                <a:gd name="T5" fmla="*/ 38 h 45"/>
                <a:gd name="T6" fmla="*/ 3 w 137"/>
                <a:gd name="T7" fmla="*/ 38 h 45"/>
                <a:gd name="T8" fmla="*/ 4 w 137"/>
                <a:gd name="T9" fmla="*/ 38 h 45"/>
                <a:gd name="T10" fmla="*/ 5 w 137"/>
                <a:gd name="T11" fmla="*/ 39 h 45"/>
                <a:gd name="T12" fmla="*/ 6 w 137"/>
                <a:gd name="T13" fmla="*/ 39 h 45"/>
                <a:gd name="T14" fmla="*/ 6 w 137"/>
                <a:gd name="T15" fmla="*/ 39 h 45"/>
                <a:gd name="T16" fmla="*/ 7 w 137"/>
                <a:gd name="T17" fmla="*/ 39 h 45"/>
                <a:gd name="T18" fmla="*/ 8 w 137"/>
                <a:gd name="T19" fmla="*/ 39 h 45"/>
                <a:gd name="T20" fmla="*/ 78 w 137"/>
                <a:gd name="T21" fmla="*/ 45 h 45"/>
                <a:gd name="T22" fmla="*/ 79 w 137"/>
                <a:gd name="T23" fmla="*/ 45 h 45"/>
                <a:gd name="T24" fmla="*/ 81 w 137"/>
                <a:gd name="T25" fmla="*/ 45 h 45"/>
                <a:gd name="T26" fmla="*/ 82 w 137"/>
                <a:gd name="T27" fmla="*/ 45 h 45"/>
                <a:gd name="T28" fmla="*/ 83 w 137"/>
                <a:gd name="T29" fmla="*/ 45 h 45"/>
                <a:gd name="T30" fmla="*/ 85 w 137"/>
                <a:gd name="T31" fmla="*/ 45 h 45"/>
                <a:gd name="T32" fmla="*/ 88 w 137"/>
                <a:gd name="T33" fmla="*/ 45 h 45"/>
                <a:gd name="T34" fmla="*/ 90 w 137"/>
                <a:gd name="T35" fmla="*/ 44 h 45"/>
                <a:gd name="T36" fmla="*/ 91 w 137"/>
                <a:gd name="T37" fmla="*/ 44 h 45"/>
                <a:gd name="T38" fmla="*/ 92 w 137"/>
                <a:gd name="T39" fmla="*/ 44 h 45"/>
                <a:gd name="T40" fmla="*/ 93 w 137"/>
                <a:gd name="T41" fmla="*/ 44 h 45"/>
                <a:gd name="T42" fmla="*/ 94 w 137"/>
                <a:gd name="T43" fmla="*/ 44 h 45"/>
                <a:gd name="T44" fmla="*/ 95 w 137"/>
                <a:gd name="T45" fmla="*/ 44 h 45"/>
                <a:gd name="T46" fmla="*/ 96 w 137"/>
                <a:gd name="T47" fmla="*/ 43 h 45"/>
                <a:gd name="T48" fmla="*/ 96 w 137"/>
                <a:gd name="T49" fmla="*/ 43 h 45"/>
                <a:gd name="T50" fmla="*/ 136 w 137"/>
                <a:gd name="T51" fmla="*/ 23 h 45"/>
                <a:gd name="T52" fmla="*/ 136 w 137"/>
                <a:gd name="T53" fmla="*/ 23 h 45"/>
                <a:gd name="T54" fmla="*/ 136 w 137"/>
                <a:gd name="T55" fmla="*/ 22 h 45"/>
                <a:gd name="T56" fmla="*/ 137 w 137"/>
                <a:gd name="T57" fmla="*/ 22 h 45"/>
                <a:gd name="T58" fmla="*/ 137 w 137"/>
                <a:gd name="T59" fmla="*/ 7 h 45"/>
                <a:gd name="T60" fmla="*/ 137 w 137"/>
                <a:gd name="T61" fmla="*/ 7 h 45"/>
                <a:gd name="T62" fmla="*/ 59 w 137"/>
                <a:gd name="T63" fmla="*/ 0 h 45"/>
                <a:gd name="T64" fmla="*/ 1 w 137"/>
                <a:gd name="T65" fmla="*/ 17 h 45"/>
                <a:gd name="T66" fmla="*/ 0 w 137"/>
                <a:gd name="T67" fmla="*/ 37 h 45"/>
                <a:gd name="T68" fmla="*/ 1 w 137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" h="45">
                  <a:moveTo>
                    <a:pt x="1" y="37"/>
                  </a:moveTo>
                  <a:cubicBezTo>
                    <a:pt x="1" y="37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78" y="45"/>
                    <a:pt x="78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0" y="45"/>
                    <a:pt x="81" y="45"/>
                    <a:pt x="81" y="45"/>
                  </a:cubicBezTo>
                  <a:cubicBezTo>
                    <a:pt x="81" y="45"/>
                    <a:pt x="81" y="45"/>
                    <a:pt x="82" y="45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5"/>
                    <a:pt x="83" y="45"/>
                    <a:pt x="83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4" y="45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6" y="45"/>
                    <a:pt x="86" y="45"/>
                  </a:cubicBezTo>
                  <a:cubicBezTo>
                    <a:pt x="87" y="45"/>
                    <a:pt x="87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9" y="45"/>
                    <a:pt x="89" y="45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44"/>
                    <a:pt x="91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3" y="44"/>
                    <a:pt x="93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23"/>
                    <a:pt x="136" y="23"/>
                    <a:pt x="136" y="2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7" y="6"/>
                    <a:pt x="133" y="5"/>
                    <a:pt x="127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1" y="0"/>
                    <a:pt x="42" y="0"/>
                    <a:pt x="39" y="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5" name="Freeform 224"/>
            <p:cNvSpPr>
              <a:spLocks noEditPoints="1"/>
            </p:cNvSpPr>
            <p:nvPr/>
          </p:nvSpPr>
          <p:spPr bwMode="auto">
            <a:xfrm>
              <a:off x="1457849" y="5871845"/>
              <a:ext cx="172517" cy="111412"/>
            </a:xfrm>
            <a:custGeom>
              <a:avLst/>
              <a:gdLst>
                <a:gd name="T0" fmla="*/ 129 w 136"/>
                <a:gd name="T1" fmla="*/ 0 h 89"/>
                <a:gd name="T2" fmla="*/ 95 w 136"/>
                <a:gd name="T3" fmla="*/ 19 h 89"/>
                <a:gd name="T4" fmla="*/ 95 w 136"/>
                <a:gd name="T5" fmla="*/ 20 h 89"/>
                <a:gd name="T6" fmla="*/ 94 w 136"/>
                <a:gd name="T7" fmla="*/ 20 h 89"/>
                <a:gd name="T8" fmla="*/ 93 w 136"/>
                <a:gd name="T9" fmla="*/ 20 h 89"/>
                <a:gd name="T10" fmla="*/ 92 w 136"/>
                <a:gd name="T11" fmla="*/ 20 h 89"/>
                <a:gd name="T12" fmla="*/ 91 w 136"/>
                <a:gd name="T13" fmla="*/ 21 h 89"/>
                <a:gd name="T14" fmla="*/ 90 w 136"/>
                <a:gd name="T15" fmla="*/ 21 h 89"/>
                <a:gd name="T16" fmla="*/ 89 w 136"/>
                <a:gd name="T17" fmla="*/ 21 h 89"/>
                <a:gd name="T18" fmla="*/ 87 w 136"/>
                <a:gd name="T19" fmla="*/ 21 h 89"/>
                <a:gd name="T20" fmla="*/ 84 w 136"/>
                <a:gd name="T21" fmla="*/ 21 h 89"/>
                <a:gd name="T22" fmla="*/ 82 w 136"/>
                <a:gd name="T23" fmla="*/ 21 h 89"/>
                <a:gd name="T24" fmla="*/ 81 w 136"/>
                <a:gd name="T25" fmla="*/ 21 h 89"/>
                <a:gd name="T26" fmla="*/ 80 w 136"/>
                <a:gd name="T27" fmla="*/ 21 h 89"/>
                <a:gd name="T28" fmla="*/ 78 w 136"/>
                <a:gd name="T29" fmla="*/ 21 h 89"/>
                <a:gd name="T30" fmla="*/ 77 w 136"/>
                <a:gd name="T31" fmla="*/ 21 h 89"/>
                <a:gd name="T32" fmla="*/ 7 w 136"/>
                <a:gd name="T33" fmla="*/ 15 h 89"/>
                <a:gd name="T34" fmla="*/ 6 w 136"/>
                <a:gd name="T35" fmla="*/ 15 h 89"/>
                <a:gd name="T36" fmla="*/ 5 w 136"/>
                <a:gd name="T37" fmla="*/ 15 h 89"/>
                <a:gd name="T38" fmla="*/ 5 w 136"/>
                <a:gd name="T39" fmla="*/ 15 h 89"/>
                <a:gd name="T40" fmla="*/ 1 w 136"/>
                <a:gd name="T41" fmla="*/ 79 h 89"/>
                <a:gd name="T42" fmla="*/ 2 w 136"/>
                <a:gd name="T43" fmla="*/ 79 h 89"/>
                <a:gd name="T44" fmla="*/ 3 w 136"/>
                <a:gd name="T45" fmla="*/ 80 h 89"/>
                <a:gd name="T46" fmla="*/ 3 w 136"/>
                <a:gd name="T47" fmla="*/ 80 h 89"/>
                <a:gd name="T48" fmla="*/ 4 w 136"/>
                <a:gd name="T49" fmla="*/ 80 h 89"/>
                <a:gd name="T50" fmla="*/ 5 w 136"/>
                <a:gd name="T51" fmla="*/ 80 h 89"/>
                <a:gd name="T52" fmla="*/ 6 w 136"/>
                <a:gd name="T53" fmla="*/ 80 h 89"/>
                <a:gd name="T54" fmla="*/ 7 w 136"/>
                <a:gd name="T55" fmla="*/ 80 h 89"/>
                <a:gd name="T56" fmla="*/ 8 w 136"/>
                <a:gd name="T57" fmla="*/ 80 h 89"/>
                <a:gd name="T58" fmla="*/ 8 w 136"/>
                <a:gd name="T59" fmla="*/ 81 h 89"/>
                <a:gd name="T60" fmla="*/ 77 w 136"/>
                <a:gd name="T61" fmla="*/ 89 h 89"/>
                <a:gd name="T62" fmla="*/ 78 w 136"/>
                <a:gd name="T63" fmla="*/ 89 h 89"/>
                <a:gd name="T64" fmla="*/ 80 w 136"/>
                <a:gd name="T65" fmla="*/ 89 h 89"/>
                <a:gd name="T66" fmla="*/ 81 w 136"/>
                <a:gd name="T67" fmla="*/ 89 h 89"/>
                <a:gd name="T68" fmla="*/ 82 w 136"/>
                <a:gd name="T69" fmla="*/ 89 h 89"/>
                <a:gd name="T70" fmla="*/ 84 w 136"/>
                <a:gd name="T71" fmla="*/ 89 h 89"/>
                <a:gd name="T72" fmla="*/ 87 w 136"/>
                <a:gd name="T73" fmla="*/ 89 h 89"/>
                <a:gd name="T74" fmla="*/ 89 w 136"/>
                <a:gd name="T75" fmla="*/ 89 h 89"/>
                <a:gd name="T76" fmla="*/ 90 w 136"/>
                <a:gd name="T77" fmla="*/ 89 h 89"/>
                <a:gd name="T78" fmla="*/ 91 w 136"/>
                <a:gd name="T79" fmla="*/ 88 h 89"/>
                <a:gd name="T80" fmla="*/ 92 w 136"/>
                <a:gd name="T81" fmla="*/ 88 h 89"/>
                <a:gd name="T82" fmla="*/ 93 w 136"/>
                <a:gd name="T83" fmla="*/ 88 h 89"/>
                <a:gd name="T84" fmla="*/ 94 w 136"/>
                <a:gd name="T85" fmla="*/ 88 h 89"/>
                <a:gd name="T86" fmla="*/ 95 w 136"/>
                <a:gd name="T87" fmla="*/ 88 h 89"/>
                <a:gd name="T88" fmla="*/ 95 w 136"/>
                <a:gd name="T89" fmla="*/ 87 h 89"/>
                <a:gd name="T90" fmla="*/ 96 w 136"/>
                <a:gd name="T91" fmla="*/ 87 h 89"/>
                <a:gd name="T92" fmla="*/ 136 w 136"/>
                <a:gd name="T93" fmla="*/ 2 h 89"/>
                <a:gd name="T94" fmla="*/ 43 w 136"/>
                <a:gd name="T95" fmla="*/ 63 h 89"/>
                <a:gd name="T96" fmla="*/ 43 w 136"/>
                <a:gd name="T97" fmla="*/ 52 h 89"/>
                <a:gd name="T98" fmla="*/ 43 w 136"/>
                <a:gd name="T99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" h="89">
                  <a:moveTo>
                    <a:pt x="136" y="2"/>
                  </a:moveTo>
                  <a:cubicBezTo>
                    <a:pt x="136" y="1"/>
                    <a:pt x="134" y="0"/>
                    <a:pt x="129" y="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5" y="19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0"/>
                    <a:pt x="92" y="20"/>
                    <a:pt x="92" y="20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0"/>
                    <a:pt x="91" y="20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21"/>
                    <a:pt x="90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8" y="21"/>
                    <a:pt x="88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6" y="21"/>
                    <a:pt x="86" y="21"/>
                    <a:pt x="85" y="21"/>
                  </a:cubicBezTo>
                  <a:cubicBezTo>
                    <a:pt x="85" y="21"/>
                    <a:pt x="84" y="21"/>
                    <a:pt x="84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1"/>
                    <a:pt x="79" y="21"/>
                    <a:pt x="79" y="21"/>
                  </a:cubicBezTo>
                  <a:cubicBezTo>
                    <a:pt x="79" y="21"/>
                    <a:pt x="79" y="21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80"/>
                    <a:pt x="2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1"/>
                    <a:pt x="8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80" y="89"/>
                    <a:pt x="80" y="89"/>
                  </a:cubicBezTo>
                  <a:cubicBezTo>
                    <a:pt x="80" y="89"/>
                    <a:pt x="80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3" y="89"/>
                    <a:pt x="83" y="89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4" y="89"/>
                    <a:pt x="85" y="89"/>
                    <a:pt x="85" y="89"/>
                  </a:cubicBezTo>
                  <a:cubicBezTo>
                    <a:pt x="86" y="89"/>
                    <a:pt x="86" y="89"/>
                    <a:pt x="87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89"/>
                    <a:pt x="90" y="88"/>
                    <a:pt x="91" y="88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3" y="88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8"/>
                    <a:pt x="94" y="8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88"/>
                    <a:pt x="94" y="88"/>
                    <a:pt x="95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5" y="88"/>
                    <a:pt x="95" y="87"/>
                    <a:pt x="95" y="87"/>
                  </a:cubicBezTo>
                  <a:cubicBezTo>
                    <a:pt x="95" y="87"/>
                    <a:pt x="95" y="87"/>
                    <a:pt x="95" y="87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135" y="57"/>
                    <a:pt x="135" y="57"/>
                    <a:pt x="135" y="57"/>
                  </a:cubicBezTo>
                  <a:cubicBezTo>
                    <a:pt x="135" y="57"/>
                    <a:pt x="136" y="23"/>
                    <a:pt x="136" y="2"/>
                  </a:cubicBezTo>
                  <a:cubicBezTo>
                    <a:pt x="136" y="2"/>
                    <a:pt x="136" y="2"/>
                    <a:pt x="136" y="2"/>
                  </a:cubicBezTo>
                  <a:close/>
                  <a:moveTo>
                    <a:pt x="43" y="63"/>
                  </a:moveTo>
                  <a:cubicBezTo>
                    <a:pt x="40" y="63"/>
                    <a:pt x="38" y="60"/>
                    <a:pt x="38" y="57"/>
                  </a:cubicBezTo>
                  <a:cubicBezTo>
                    <a:pt x="38" y="54"/>
                    <a:pt x="40" y="52"/>
                    <a:pt x="43" y="52"/>
                  </a:cubicBezTo>
                  <a:cubicBezTo>
                    <a:pt x="46" y="52"/>
                    <a:pt x="48" y="54"/>
                    <a:pt x="48" y="57"/>
                  </a:cubicBezTo>
                  <a:cubicBezTo>
                    <a:pt x="48" y="60"/>
                    <a:pt x="46" y="63"/>
                    <a:pt x="43" y="63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6" name="Freeform 225"/>
            <p:cNvSpPr>
              <a:spLocks/>
            </p:cNvSpPr>
            <p:nvPr/>
          </p:nvSpPr>
          <p:spPr bwMode="auto">
            <a:xfrm>
              <a:off x="1457849" y="5830581"/>
              <a:ext cx="172517" cy="57769"/>
            </a:xfrm>
            <a:custGeom>
              <a:avLst/>
              <a:gdLst>
                <a:gd name="T0" fmla="*/ 1 w 136"/>
                <a:gd name="T1" fmla="*/ 39 h 46"/>
                <a:gd name="T2" fmla="*/ 2 w 136"/>
                <a:gd name="T3" fmla="*/ 39 h 46"/>
                <a:gd name="T4" fmla="*/ 3 w 136"/>
                <a:gd name="T5" fmla="*/ 39 h 46"/>
                <a:gd name="T6" fmla="*/ 4 w 136"/>
                <a:gd name="T7" fmla="*/ 39 h 46"/>
                <a:gd name="T8" fmla="*/ 5 w 136"/>
                <a:gd name="T9" fmla="*/ 39 h 46"/>
                <a:gd name="T10" fmla="*/ 5 w 136"/>
                <a:gd name="T11" fmla="*/ 40 h 46"/>
                <a:gd name="T12" fmla="*/ 6 w 136"/>
                <a:gd name="T13" fmla="*/ 40 h 46"/>
                <a:gd name="T14" fmla="*/ 7 w 136"/>
                <a:gd name="T15" fmla="*/ 40 h 46"/>
                <a:gd name="T16" fmla="*/ 77 w 136"/>
                <a:gd name="T17" fmla="*/ 45 h 46"/>
                <a:gd name="T18" fmla="*/ 78 w 136"/>
                <a:gd name="T19" fmla="*/ 45 h 46"/>
                <a:gd name="T20" fmla="*/ 80 w 136"/>
                <a:gd name="T21" fmla="*/ 45 h 46"/>
                <a:gd name="T22" fmla="*/ 81 w 136"/>
                <a:gd name="T23" fmla="*/ 46 h 46"/>
                <a:gd name="T24" fmla="*/ 82 w 136"/>
                <a:gd name="T25" fmla="*/ 46 h 46"/>
                <a:gd name="T26" fmla="*/ 84 w 136"/>
                <a:gd name="T27" fmla="*/ 45 h 46"/>
                <a:gd name="T28" fmla="*/ 87 w 136"/>
                <a:gd name="T29" fmla="*/ 45 h 46"/>
                <a:gd name="T30" fmla="*/ 89 w 136"/>
                <a:gd name="T31" fmla="*/ 45 h 46"/>
                <a:gd name="T32" fmla="*/ 90 w 136"/>
                <a:gd name="T33" fmla="*/ 45 h 46"/>
                <a:gd name="T34" fmla="*/ 91 w 136"/>
                <a:gd name="T35" fmla="*/ 45 h 46"/>
                <a:gd name="T36" fmla="*/ 92 w 136"/>
                <a:gd name="T37" fmla="*/ 45 h 46"/>
                <a:gd name="T38" fmla="*/ 93 w 136"/>
                <a:gd name="T39" fmla="*/ 45 h 46"/>
                <a:gd name="T40" fmla="*/ 94 w 136"/>
                <a:gd name="T41" fmla="*/ 44 h 46"/>
                <a:gd name="T42" fmla="*/ 95 w 136"/>
                <a:gd name="T43" fmla="*/ 44 h 46"/>
                <a:gd name="T44" fmla="*/ 95 w 136"/>
                <a:gd name="T45" fmla="*/ 44 h 46"/>
                <a:gd name="T46" fmla="*/ 135 w 136"/>
                <a:gd name="T47" fmla="*/ 21 h 46"/>
                <a:gd name="T48" fmla="*/ 135 w 136"/>
                <a:gd name="T49" fmla="*/ 21 h 46"/>
                <a:gd name="T50" fmla="*/ 135 w 136"/>
                <a:gd name="T51" fmla="*/ 21 h 46"/>
                <a:gd name="T52" fmla="*/ 136 w 136"/>
                <a:gd name="T53" fmla="*/ 20 h 46"/>
                <a:gd name="T54" fmla="*/ 136 w 136"/>
                <a:gd name="T55" fmla="*/ 3 h 46"/>
                <a:gd name="T56" fmla="*/ 136 w 136"/>
                <a:gd name="T57" fmla="*/ 3 h 46"/>
                <a:gd name="T58" fmla="*/ 96 w 136"/>
                <a:gd name="T59" fmla="*/ 19 h 46"/>
                <a:gd name="T60" fmla="*/ 95 w 136"/>
                <a:gd name="T61" fmla="*/ 19 h 46"/>
                <a:gd name="T62" fmla="*/ 95 w 136"/>
                <a:gd name="T63" fmla="*/ 19 h 46"/>
                <a:gd name="T64" fmla="*/ 94 w 136"/>
                <a:gd name="T65" fmla="*/ 20 h 46"/>
                <a:gd name="T66" fmla="*/ 93 w 136"/>
                <a:gd name="T67" fmla="*/ 20 h 46"/>
                <a:gd name="T68" fmla="*/ 92 w 136"/>
                <a:gd name="T69" fmla="*/ 20 h 46"/>
                <a:gd name="T70" fmla="*/ 91 w 136"/>
                <a:gd name="T71" fmla="*/ 20 h 46"/>
                <a:gd name="T72" fmla="*/ 89 w 136"/>
                <a:gd name="T73" fmla="*/ 20 h 46"/>
                <a:gd name="T74" fmla="*/ 87 w 136"/>
                <a:gd name="T75" fmla="*/ 21 h 46"/>
                <a:gd name="T76" fmla="*/ 85 w 136"/>
                <a:gd name="T77" fmla="*/ 21 h 46"/>
                <a:gd name="T78" fmla="*/ 84 w 136"/>
                <a:gd name="T79" fmla="*/ 21 h 46"/>
                <a:gd name="T80" fmla="*/ 82 w 136"/>
                <a:gd name="T81" fmla="*/ 21 h 46"/>
                <a:gd name="T82" fmla="*/ 81 w 136"/>
                <a:gd name="T83" fmla="*/ 21 h 46"/>
                <a:gd name="T84" fmla="*/ 79 w 136"/>
                <a:gd name="T85" fmla="*/ 21 h 46"/>
                <a:gd name="T86" fmla="*/ 78 w 136"/>
                <a:gd name="T87" fmla="*/ 21 h 46"/>
                <a:gd name="T88" fmla="*/ 8 w 136"/>
                <a:gd name="T89" fmla="*/ 15 h 46"/>
                <a:gd name="T90" fmla="*/ 7 w 136"/>
                <a:gd name="T91" fmla="*/ 15 h 46"/>
                <a:gd name="T92" fmla="*/ 6 w 136"/>
                <a:gd name="T93" fmla="*/ 15 h 46"/>
                <a:gd name="T94" fmla="*/ 5 w 136"/>
                <a:gd name="T95" fmla="*/ 15 h 46"/>
                <a:gd name="T96" fmla="*/ 0 w 136"/>
                <a:gd name="T97" fmla="*/ 17 h 46"/>
                <a:gd name="T98" fmla="*/ 1 w 136"/>
                <a:gd name="T9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" h="46">
                  <a:moveTo>
                    <a:pt x="1" y="39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5" y="39"/>
                  </a:cubicBezTo>
                  <a:cubicBezTo>
                    <a:pt x="5" y="39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45"/>
                    <a:pt x="77" y="45"/>
                    <a:pt x="78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5"/>
                    <a:pt x="80" y="45"/>
                    <a:pt x="80" y="45"/>
                  </a:cubicBezTo>
                  <a:cubicBezTo>
                    <a:pt x="80" y="45"/>
                    <a:pt x="80" y="45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3" y="46"/>
                    <a:pt x="83" y="46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5" y="45"/>
                    <a:pt x="85" y="45"/>
                  </a:cubicBezTo>
                  <a:cubicBezTo>
                    <a:pt x="86" y="45"/>
                    <a:pt x="86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8" y="45"/>
                    <a:pt x="88" y="45"/>
                    <a:pt x="89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5"/>
                    <a:pt x="90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3" y="45"/>
                    <a:pt x="93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45"/>
                    <a:pt x="93" y="44"/>
                    <a:pt x="94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36" y="21"/>
                    <a:pt x="136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136" y="2"/>
                    <a:pt x="134" y="1"/>
                    <a:pt x="129" y="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4" y="19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0"/>
                    <a:pt x="92" y="20"/>
                    <a:pt x="92" y="20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0"/>
                    <a:pt x="90" y="20"/>
                    <a:pt x="89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1"/>
                    <a:pt x="88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6" y="21"/>
                    <a:pt x="86" y="21"/>
                    <a:pt x="85" y="21"/>
                  </a:cubicBezTo>
                  <a:cubicBezTo>
                    <a:pt x="85" y="21"/>
                    <a:pt x="84" y="21"/>
                    <a:pt x="84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1"/>
                    <a:pt x="77" y="21"/>
                    <a:pt x="77" y="2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7" name="Freeform 226"/>
            <p:cNvSpPr>
              <a:spLocks noEditPoints="1"/>
            </p:cNvSpPr>
            <p:nvPr/>
          </p:nvSpPr>
          <p:spPr bwMode="auto">
            <a:xfrm>
              <a:off x="609808" y="5809949"/>
              <a:ext cx="224481" cy="142360"/>
            </a:xfrm>
            <a:custGeom>
              <a:avLst/>
              <a:gdLst>
                <a:gd name="T0" fmla="*/ 168 w 177"/>
                <a:gd name="T1" fmla="*/ 0 h 114"/>
                <a:gd name="T2" fmla="*/ 9 w 177"/>
                <a:gd name="T3" fmla="*/ 0 h 114"/>
                <a:gd name="T4" fmla="*/ 0 w 177"/>
                <a:gd name="T5" fmla="*/ 9 h 114"/>
                <a:gd name="T6" fmla="*/ 0 w 177"/>
                <a:gd name="T7" fmla="*/ 106 h 114"/>
                <a:gd name="T8" fmla="*/ 9 w 177"/>
                <a:gd name="T9" fmla="*/ 114 h 114"/>
                <a:gd name="T10" fmla="*/ 168 w 177"/>
                <a:gd name="T11" fmla="*/ 114 h 114"/>
                <a:gd name="T12" fmla="*/ 177 w 177"/>
                <a:gd name="T13" fmla="*/ 106 h 114"/>
                <a:gd name="T14" fmla="*/ 177 w 177"/>
                <a:gd name="T15" fmla="*/ 9 h 114"/>
                <a:gd name="T16" fmla="*/ 168 w 177"/>
                <a:gd name="T17" fmla="*/ 0 h 114"/>
                <a:gd name="T18" fmla="*/ 168 w 177"/>
                <a:gd name="T19" fmla="*/ 106 h 114"/>
                <a:gd name="T20" fmla="*/ 168 w 177"/>
                <a:gd name="T21" fmla="*/ 106 h 114"/>
                <a:gd name="T22" fmla="*/ 9 w 177"/>
                <a:gd name="T23" fmla="*/ 106 h 114"/>
                <a:gd name="T24" fmla="*/ 9 w 177"/>
                <a:gd name="T25" fmla="*/ 106 h 114"/>
                <a:gd name="T26" fmla="*/ 9 w 177"/>
                <a:gd name="T27" fmla="*/ 9 h 114"/>
                <a:gd name="T28" fmla="*/ 9 w 177"/>
                <a:gd name="T29" fmla="*/ 9 h 114"/>
                <a:gd name="T30" fmla="*/ 168 w 177"/>
                <a:gd name="T31" fmla="*/ 9 h 114"/>
                <a:gd name="T32" fmla="*/ 168 w 177"/>
                <a:gd name="T33" fmla="*/ 9 h 114"/>
                <a:gd name="T34" fmla="*/ 168 w 177"/>
                <a:gd name="T35" fmla="*/ 106 h 114"/>
                <a:gd name="T36" fmla="*/ 168 w 177"/>
                <a:gd name="T37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14">
                  <a:moveTo>
                    <a:pt x="16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1"/>
                    <a:pt x="4" y="114"/>
                    <a:pt x="9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73" y="114"/>
                    <a:pt x="177" y="111"/>
                    <a:pt x="177" y="106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77" y="4"/>
                    <a:pt x="173" y="0"/>
                    <a:pt x="168" y="0"/>
                  </a:cubicBezTo>
                  <a:close/>
                  <a:moveTo>
                    <a:pt x="168" y="106"/>
                  </a:moveTo>
                  <a:cubicBezTo>
                    <a:pt x="168" y="106"/>
                    <a:pt x="168" y="106"/>
                    <a:pt x="168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8" y="106"/>
                    <a:pt x="168" y="106"/>
                    <a:pt x="168" y="106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8" name="Freeform 227"/>
            <p:cNvSpPr>
              <a:spLocks/>
            </p:cNvSpPr>
            <p:nvPr/>
          </p:nvSpPr>
          <p:spPr bwMode="auto">
            <a:xfrm>
              <a:off x="609808" y="5781065"/>
              <a:ext cx="224481" cy="26822"/>
            </a:xfrm>
            <a:custGeom>
              <a:avLst/>
              <a:gdLst>
                <a:gd name="T0" fmla="*/ 168 w 177"/>
                <a:gd name="T1" fmla="*/ 0 h 21"/>
                <a:gd name="T2" fmla="*/ 9 w 177"/>
                <a:gd name="T3" fmla="*/ 0 h 21"/>
                <a:gd name="T4" fmla="*/ 0 w 177"/>
                <a:gd name="T5" fmla="*/ 9 h 21"/>
                <a:gd name="T6" fmla="*/ 0 w 177"/>
                <a:gd name="T7" fmla="*/ 20 h 21"/>
                <a:gd name="T8" fmla="*/ 6 w 177"/>
                <a:gd name="T9" fmla="*/ 18 h 21"/>
                <a:gd name="T10" fmla="*/ 170 w 177"/>
                <a:gd name="T11" fmla="*/ 18 h 21"/>
                <a:gd name="T12" fmla="*/ 177 w 177"/>
                <a:gd name="T13" fmla="*/ 21 h 21"/>
                <a:gd name="T14" fmla="*/ 177 w 177"/>
                <a:gd name="T15" fmla="*/ 9 h 21"/>
                <a:gd name="T16" fmla="*/ 168 w 17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21">
                  <a:moveTo>
                    <a:pt x="16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4" y="18"/>
                    <a:pt x="6" y="18"/>
                  </a:cubicBezTo>
                  <a:cubicBezTo>
                    <a:pt x="170" y="18"/>
                    <a:pt x="170" y="18"/>
                    <a:pt x="170" y="18"/>
                  </a:cubicBezTo>
                  <a:cubicBezTo>
                    <a:pt x="173" y="18"/>
                    <a:pt x="175" y="19"/>
                    <a:pt x="177" y="21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77" y="4"/>
                    <a:pt x="173" y="0"/>
                    <a:pt x="16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9" name="Freeform 228"/>
            <p:cNvSpPr>
              <a:spLocks noEditPoints="1"/>
            </p:cNvSpPr>
            <p:nvPr/>
          </p:nvSpPr>
          <p:spPr bwMode="auto">
            <a:xfrm>
              <a:off x="709578" y="5855339"/>
              <a:ext cx="68591" cy="68086"/>
            </a:xfrm>
            <a:custGeom>
              <a:avLst/>
              <a:gdLst>
                <a:gd name="T0" fmla="*/ 48 w 55"/>
                <a:gd name="T1" fmla="*/ 36 h 54"/>
                <a:gd name="T2" fmla="*/ 54 w 55"/>
                <a:gd name="T3" fmla="*/ 31 h 54"/>
                <a:gd name="T4" fmla="*/ 54 w 55"/>
                <a:gd name="T5" fmla="*/ 24 h 54"/>
                <a:gd name="T6" fmla="*/ 48 w 55"/>
                <a:gd name="T7" fmla="*/ 19 h 54"/>
                <a:gd name="T8" fmla="*/ 49 w 55"/>
                <a:gd name="T9" fmla="*/ 11 h 54"/>
                <a:gd name="T10" fmla="*/ 44 w 55"/>
                <a:gd name="T11" fmla="*/ 6 h 54"/>
                <a:gd name="T12" fmla="*/ 36 w 55"/>
                <a:gd name="T13" fmla="*/ 7 h 54"/>
                <a:gd name="T14" fmla="*/ 31 w 55"/>
                <a:gd name="T15" fmla="*/ 0 h 54"/>
                <a:gd name="T16" fmla="*/ 23 w 55"/>
                <a:gd name="T17" fmla="*/ 0 h 54"/>
                <a:gd name="T18" fmla="*/ 19 w 55"/>
                <a:gd name="T19" fmla="*/ 7 h 54"/>
                <a:gd name="T20" fmla="*/ 11 w 55"/>
                <a:gd name="T21" fmla="*/ 6 h 54"/>
                <a:gd name="T22" fmla="*/ 6 w 55"/>
                <a:gd name="T23" fmla="*/ 11 h 54"/>
                <a:gd name="T24" fmla="*/ 7 w 55"/>
                <a:gd name="T25" fmla="*/ 19 h 54"/>
                <a:gd name="T26" fmla="*/ 0 w 55"/>
                <a:gd name="T27" fmla="*/ 24 h 54"/>
                <a:gd name="T28" fmla="*/ 0 w 55"/>
                <a:gd name="T29" fmla="*/ 31 h 54"/>
                <a:gd name="T30" fmla="*/ 7 w 55"/>
                <a:gd name="T31" fmla="*/ 35 h 54"/>
                <a:gd name="T32" fmla="*/ 6 w 55"/>
                <a:gd name="T33" fmla="*/ 43 h 54"/>
                <a:gd name="T34" fmla="*/ 11 w 55"/>
                <a:gd name="T35" fmla="*/ 49 h 54"/>
                <a:gd name="T36" fmla="*/ 19 w 55"/>
                <a:gd name="T37" fmla="*/ 47 h 54"/>
                <a:gd name="T38" fmla="*/ 23 w 55"/>
                <a:gd name="T39" fmla="*/ 54 h 54"/>
                <a:gd name="T40" fmla="*/ 31 w 55"/>
                <a:gd name="T41" fmla="*/ 54 h 54"/>
                <a:gd name="T42" fmla="*/ 36 w 55"/>
                <a:gd name="T43" fmla="*/ 47 h 54"/>
                <a:gd name="T44" fmla="*/ 44 w 55"/>
                <a:gd name="T45" fmla="*/ 49 h 54"/>
                <a:gd name="T46" fmla="*/ 49 w 55"/>
                <a:gd name="T47" fmla="*/ 43 h 54"/>
                <a:gd name="T48" fmla="*/ 48 w 55"/>
                <a:gd name="T49" fmla="*/ 36 h 54"/>
                <a:gd name="T50" fmla="*/ 21 w 55"/>
                <a:gd name="T51" fmla="*/ 42 h 54"/>
                <a:gd name="T52" fmla="*/ 12 w 55"/>
                <a:gd name="T53" fmla="*/ 21 h 54"/>
                <a:gd name="T54" fmla="*/ 34 w 55"/>
                <a:gd name="T55" fmla="*/ 12 h 54"/>
                <a:gd name="T56" fmla="*/ 42 w 55"/>
                <a:gd name="T57" fmla="*/ 34 h 54"/>
                <a:gd name="T58" fmla="*/ 21 w 55"/>
                <a:gd name="T5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" h="54">
                  <a:moveTo>
                    <a:pt x="48" y="36"/>
                  </a:moveTo>
                  <a:cubicBezTo>
                    <a:pt x="49" y="33"/>
                    <a:pt x="51" y="31"/>
                    <a:pt x="54" y="31"/>
                  </a:cubicBezTo>
                  <a:cubicBezTo>
                    <a:pt x="55" y="28"/>
                    <a:pt x="55" y="26"/>
                    <a:pt x="54" y="24"/>
                  </a:cubicBezTo>
                  <a:cubicBezTo>
                    <a:pt x="51" y="23"/>
                    <a:pt x="49" y="22"/>
                    <a:pt x="48" y="19"/>
                  </a:cubicBezTo>
                  <a:cubicBezTo>
                    <a:pt x="47" y="16"/>
                    <a:pt x="47" y="13"/>
                    <a:pt x="49" y="11"/>
                  </a:cubicBezTo>
                  <a:cubicBezTo>
                    <a:pt x="48" y="9"/>
                    <a:pt x="46" y="7"/>
                    <a:pt x="44" y="6"/>
                  </a:cubicBezTo>
                  <a:cubicBezTo>
                    <a:pt x="42" y="7"/>
                    <a:pt x="39" y="8"/>
                    <a:pt x="36" y="7"/>
                  </a:cubicBezTo>
                  <a:cubicBezTo>
                    <a:pt x="33" y="6"/>
                    <a:pt x="31" y="3"/>
                    <a:pt x="31" y="0"/>
                  </a:cubicBezTo>
                  <a:cubicBezTo>
                    <a:pt x="29" y="0"/>
                    <a:pt x="26" y="0"/>
                    <a:pt x="23" y="0"/>
                  </a:cubicBezTo>
                  <a:cubicBezTo>
                    <a:pt x="23" y="3"/>
                    <a:pt x="21" y="6"/>
                    <a:pt x="19" y="7"/>
                  </a:cubicBezTo>
                  <a:cubicBezTo>
                    <a:pt x="16" y="8"/>
                    <a:pt x="13" y="7"/>
                    <a:pt x="11" y="6"/>
                  </a:cubicBezTo>
                  <a:cubicBezTo>
                    <a:pt x="9" y="7"/>
                    <a:pt x="7" y="9"/>
                    <a:pt x="6" y="11"/>
                  </a:cubicBezTo>
                  <a:cubicBezTo>
                    <a:pt x="7" y="13"/>
                    <a:pt x="8" y="16"/>
                    <a:pt x="7" y="19"/>
                  </a:cubicBezTo>
                  <a:cubicBezTo>
                    <a:pt x="6" y="22"/>
                    <a:pt x="3" y="23"/>
                    <a:pt x="0" y="24"/>
                  </a:cubicBezTo>
                  <a:cubicBezTo>
                    <a:pt x="0" y="26"/>
                    <a:pt x="0" y="28"/>
                    <a:pt x="0" y="31"/>
                  </a:cubicBezTo>
                  <a:cubicBezTo>
                    <a:pt x="3" y="31"/>
                    <a:pt x="6" y="33"/>
                    <a:pt x="7" y="35"/>
                  </a:cubicBezTo>
                  <a:cubicBezTo>
                    <a:pt x="8" y="38"/>
                    <a:pt x="7" y="41"/>
                    <a:pt x="6" y="43"/>
                  </a:cubicBezTo>
                  <a:cubicBezTo>
                    <a:pt x="7" y="45"/>
                    <a:pt x="9" y="47"/>
                    <a:pt x="11" y="49"/>
                  </a:cubicBezTo>
                  <a:cubicBezTo>
                    <a:pt x="13" y="47"/>
                    <a:pt x="16" y="46"/>
                    <a:pt x="19" y="47"/>
                  </a:cubicBezTo>
                  <a:cubicBezTo>
                    <a:pt x="21" y="49"/>
                    <a:pt x="23" y="51"/>
                    <a:pt x="23" y="54"/>
                  </a:cubicBezTo>
                  <a:cubicBezTo>
                    <a:pt x="26" y="54"/>
                    <a:pt x="29" y="54"/>
                    <a:pt x="31" y="54"/>
                  </a:cubicBezTo>
                  <a:cubicBezTo>
                    <a:pt x="32" y="51"/>
                    <a:pt x="33" y="49"/>
                    <a:pt x="36" y="47"/>
                  </a:cubicBezTo>
                  <a:cubicBezTo>
                    <a:pt x="39" y="46"/>
                    <a:pt x="42" y="47"/>
                    <a:pt x="44" y="49"/>
                  </a:cubicBezTo>
                  <a:cubicBezTo>
                    <a:pt x="46" y="47"/>
                    <a:pt x="48" y="45"/>
                    <a:pt x="49" y="43"/>
                  </a:cubicBezTo>
                  <a:cubicBezTo>
                    <a:pt x="47" y="41"/>
                    <a:pt x="47" y="38"/>
                    <a:pt x="48" y="36"/>
                  </a:cubicBezTo>
                  <a:close/>
                  <a:moveTo>
                    <a:pt x="21" y="42"/>
                  </a:moveTo>
                  <a:cubicBezTo>
                    <a:pt x="13" y="39"/>
                    <a:pt x="9" y="29"/>
                    <a:pt x="12" y="21"/>
                  </a:cubicBezTo>
                  <a:cubicBezTo>
                    <a:pt x="16" y="12"/>
                    <a:pt x="25" y="8"/>
                    <a:pt x="34" y="12"/>
                  </a:cubicBezTo>
                  <a:cubicBezTo>
                    <a:pt x="42" y="16"/>
                    <a:pt x="46" y="25"/>
                    <a:pt x="42" y="34"/>
                  </a:cubicBezTo>
                  <a:cubicBezTo>
                    <a:pt x="39" y="42"/>
                    <a:pt x="29" y="46"/>
                    <a:pt x="21" y="42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30" name="Freeform 229"/>
            <p:cNvSpPr>
              <a:spLocks noEditPoints="1"/>
            </p:cNvSpPr>
            <p:nvPr/>
          </p:nvSpPr>
          <p:spPr bwMode="auto">
            <a:xfrm>
              <a:off x="728285" y="5871845"/>
              <a:ext cx="31177" cy="33011"/>
            </a:xfrm>
            <a:custGeom>
              <a:avLst/>
              <a:gdLst>
                <a:gd name="T0" fmla="*/ 17 w 25"/>
                <a:gd name="T1" fmla="*/ 3 h 26"/>
                <a:gd name="T2" fmla="*/ 2 w 25"/>
                <a:gd name="T3" fmla="*/ 9 h 26"/>
                <a:gd name="T4" fmla="*/ 8 w 25"/>
                <a:gd name="T5" fmla="*/ 23 h 26"/>
                <a:gd name="T6" fmla="*/ 23 w 25"/>
                <a:gd name="T7" fmla="*/ 18 h 26"/>
                <a:gd name="T8" fmla="*/ 17 w 25"/>
                <a:gd name="T9" fmla="*/ 3 h 26"/>
                <a:gd name="T10" fmla="*/ 10 w 25"/>
                <a:gd name="T11" fmla="*/ 18 h 26"/>
                <a:gd name="T12" fmla="*/ 7 w 25"/>
                <a:gd name="T13" fmla="*/ 11 h 26"/>
                <a:gd name="T14" fmla="*/ 15 w 25"/>
                <a:gd name="T15" fmla="*/ 8 h 26"/>
                <a:gd name="T16" fmla="*/ 18 w 25"/>
                <a:gd name="T17" fmla="*/ 15 h 26"/>
                <a:gd name="T18" fmla="*/ 10 w 25"/>
                <a:gd name="T19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6">
                  <a:moveTo>
                    <a:pt x="17" y="3"/>
                  </a:moveTo>
                  <a:cubicBezTo>
                    <a:pt x="11" y="0"/>
                    <a:pt x="4" y="3"/>
                    <a:pt x="2" y="9"/>
                  </a:cubicBezTo>
                  <a:cubicBezTo>
                    <a:pt x="0" y="14"/>
                    <a:pt x="2" y="21"/>
                    <a:pt x="8" y="23"/>
                  </a:cubicBezTo>
                  <a:cubicBezTo>
                    <a:pt x="14" y="26"/>
                    <a:pt x="20" y="23"/>
                    <a:pt x="23" y="18"/>
                  </a:cubicBezTo>
                  <a:cubicBezTo>
                    <a:pt x="25" y="12"/>
                    <a:pt x="22" y="5"/>
                    <a:pt x="17" y="3"/>
                  </a:cubicBezTo>
                  <a:close/>
                  <a:moveTo>
                    <a:pt x="10" y="18"/>
                  </a:moveTo>
                  <a:cubicBezTo>
                    <a:pt x="7" y="17"/>
                    <a:pt x="6" y="14"/>
                    <a:pt x="7" y="11"/>
                  </a:cubicBezTo>
                  <a:cubicBezTo>
                    <a:pt x="8" y="8"/>
                    <a:pt x="12" y="7"/>
                    <a:pt x="15" y="8"/>
                  </a:cubicBezTo>
                  <a:cubicBezTo>
                    <a:pt x="18" y="9"/>
                    <a:pt x="19" y="12"/>
                    <a:pt x="18" y="15"/>
                  </a:cubicBezTo>
                  <a:cubicBezTo>
                    <a:pt x="16" y="18"/>
                    <a:pt x="13" y="20"/>
                    <a:pt x="10" y="18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31" name="Freeform 230"/>
            <p:cNvSpPr>
              <a:spLocks noEditPoints="1"/>
            </p:cNvSpPr>
            <p:nvPr/>
          </p:nvSpPr>
          <p:spPr bwMode="auto">
            <a:xfrm>
              <a:off x="670086" y="5836771"/>
              <a:ext cx="43648" cy="45390"/>
            </a:xfrm>
            <a:custGeom>
              <a:avLst/>
              <a:gdLst>
                <a:gd name="T0" fmla="*/ 31 w 35"/>
                <a:gd name="T1" fmla="*/ 24 h 36"/>
                <a:gd name="T2" fmla="*/ 35 w 35"/>
                <a:gd name="T3" fmla="*/ 21 h 36"/>
                <a:gd name="T4" fmla="*/ 35 w 35"/>
                <a:gd name="T5" fmla="*/ 16 h 36"/>
                <a:gd name="T6" fmla="*/ 31 w 35"/>
                <a:gd name="T7" fmla="*/ 13 h 36"/>
                <a:gd name="T8" fmla="*/ 32 w 35"/>
                <a:gd name="T9" fmla="*/ 8 h 36"/>
                <a:gd name="T10" fmla="*/ 28 w 35"/>
                <a:gd name="T11" fmla="*/ 4 h 36"/>
                <a:gd name="T12" fmla="*/ 23 w 35"/>
                <a:gd name="T13" fmla="*/ 5 h 36"/>
                <a:gd name="T14" fmla="*/ 20 w 35"/>
                <a:gd name="T15" fmla="*/ 1 h 36"/>
                <a:gd name="T16" fmla="*/ 15 w 35"/>
                <a:gd name="T17" fmla="*/ 1 h 36"/>
                <a:gd name="T18" fmla="*/ 12 w 35"/>
                <a:gd name="T19" fmla="*/ 5 h 36"/>
                <a:gd name="T20" fmla="*/ 6 w 35"/>
                <a:gd name="T21" fmla="*/ 4 h 36"/>
                <a:gd name="T22" fmla="*/ 3 w 35"/>
                <a:gd name="T23" fmla="*/ 8 h 36"/>
                <a:gd name="T24" fmla="*/ 4 w 35"/>
                <a:gd name="T25" fmla="*/ 13 h 36"/>
                <a:gd name="T26" fmla="*/ 0 w 35"/>
                <a:gd name="T27" fmla="*/ 16 h 36"/>
                <a:gd name="T28" fmla="*/ 0 w 35"/>
                <a:gd name="T29" fmla="*/ 21 h 36"/>
                <a:gd name="T30" fmla="*/ 4 w 35"/>
                <a:gd name="T31" fmla="*/ 24 h 36"/>
                <a:gd name="T32" fmla="*/ 3 w 35"/>
                <a:gd name="T33" fmla="*/ 29 h 36"/>
                <a:gd name="T34" fmla="*/ 6 w 35"/>
                <a:gd name="T35" fmla="*/ 32 h 36"/>
                <a:gd name="T36" fmla="*/ 12 w 35"/>
                <a:gd name="T37" fmla="*/ 32 h 36"/>
                <a:gd name="T38" fmla="*/ 15 w 35"/>
                <a:gd name="T39" fmla="*/ 36 h 36"/>
                <a:gd name="T40" fmla="*/ 20 w 35"/>
                <a:gd name="T41" fmla="*/ 36 h 36"/>
                <a:gd name="T42" fmla="*/ 23 w 35"/>
                <a:gd name="T43" fmla="*/ 32 h 36"/>
                <a:gd name="T44" fmla="*/ 28 w 35"/>
                <a:gd name="T45" fmla="*/ 32 h 36"/>
                <a:gd name="T46" fmla="*/ 32 w 35"/>
                <a:gd name="T47" fmla="*/ 29 h 36"/>
                <a:gd name="T48" fmla="*/ 31 w 35"/>
                <a:gd name="T49" fmla="*/ 24 h 36"/>
                <a:gd name="T50" fmla="*/ 13 w 35"/>
                <a:gd name="T51" fmla="*/ 28 h 36"/>
                <a:gd name="T52" fmla="*/ 7 w 35"/>
                <a:gd name="T53" fmla="*/ 14 h 36"/>
                <a:gd name="T54" fmla="*/ 22 w 35"/>
                <a:gd name="T55" fmla="*/ 8 h 36"/>
                <a:gd name="T56" fmla="*/ 27 w 35"/>
                <a:gd name="T57" fmla="*/ 23 h 36"/>
                <a:gd name="T58" fmla="*/ 13 w 35"/>
                <a:gd name="T59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6">
                  <a:moveTo>
                    <a:pt x="31" y="24"/>
                  </a:moveTo>
                  <a:cubicBezTo>
                    <a:pt x="32" y="22"/>
                    <a:pt x="33" y="21"/>
                    <a:pt x="35" y="21"/>
                  </a:cubicBezTo>
                  <a:cubicBezTo>
                    <a:pt x="35" y="19"/>
                    <a:pt x="35" y="18"/>
                    <a:pt x="35" y="16"/>
                  </a:cubicBezTo>
                  <a:cubicBezTo>
                    <a:pt x="33" y="16"/>
                    <a:pt x="32" y="15"/>
                    <a:pt x="31" y="13"/>
                  </a:cubicBezTo>
                  <a:cubicBezTo>
                    <a:pt x="30" y="11"/>
                    <a:pt x="30" y="9"/>
                    <a:pt x="32" y="8"/>
                  </a:cubicBezTo>
                  <a:cubicBezTo>
                    <a:pt x="31" y="6"/>
                    <a:pt x="30" y="5"/>
                    <a:pt x="28" y="4"/>
                  </a:cubicBezTo>
                  <a:cubicBezTo>
                    <a:pt x="27" y="5"/>
                    <a:pt x="25" y="6"/>
                    <a:pt x="23" y="5"/>
                  </a:cubicBezTo>
                  <a:cubicBezTo>
                    <a:pt x="21" y="4"/>
                    <a:pt x="20" y="3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5" y="3"/>
                    <a:pt x="13" y="4"/>
                    <a:pt x="12" y="5"/>
                  </a:cubicBezTo>
                  <a:cubicBezTo>
                    <a:pt x="10" y="6"/>
                    <a:pt x="8" y="5"/>
                    <a:pt x="6" y="4"/>
                  </a:cubicBezTo>
                  <a:cubicBezTo>
                    <a:pt x="5" y="5"/>
                    <a:pt x="4" y="6"/>
                    <a:pt x="3" y="8"/>
                  </a:cubicBezTo>
                  <a:cubicBezTo>
                    <a:pt x="4" y="9"/>
                    <a:pt x="5" y="11"/>
                    <a:pt x="4" y="13"/>
                  </a:cubicBezTo>
                  <a:cubicBezTo>
                    <a:pt x="3" y="15"/>
                    <a:pt x="2" y="16"/>
                    <a:pt x="0" y="16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2" y="21"/>
                    <a:pt x="3" y="22"/>
                    <a:pt x="4" y="24"/>
                  </a:cubicBezTo>
                  <a:cubicBezTo>
                    <a:pt x="5" y="26"/>
                    <a:pt x="4" y="28"/>
                    <a:pt x="3" y="29"/>
                  </a:cubicBezTo>
                  <a:cubicBezTo>
                    <a:pt x="4" y="30"/>
                    <a:pt x="5" y="31"/>
                    <a:pt x="6" y="32"/>
                  </a:cubicBezTo>
                  <a:cubicBezTo>
                    <a:pt x="8" y="31"/>
                    <a:pt x="10" y="31"/>
                    <a:pt x="12" y="32"/>
                  </a:cubicBezTo>
                  <a:cubicBezTo>
                    <a:pt x="13" y="32"/>
                    <a:pt x="15" y="34"/>
                    <a:pt x="15" y="36"/>
                  </a:cubicBezTo>
                  <a:cubicBezTo>
                    <a:pt x="17" y="36"/>
                    <a:pt x="18" y="36"/>
                    <a:pt x="20" y="36"/>
                  </a:cubicBezTo>
                  <a:cubicBezTo>
                    <a:pt x="20" y="34"/>
                    <a:pt x="21" y="32"/>
                    <a:pt x="23" y="32"/>
                  </a:cubicBezTo>
                  <a:cubicBezTo>
                    <a:pt x="25" y="31"/>
                    <a:pt x="27" y="31"/>
                    <a:pt x="28" y="32"/>
                  </a:cubicBezTo>
                  <a:cubicBezTo>
                    <a:pt x="29" y="31"/>
                    <a:pt x="31" y="30"/>
                    <a:pt x="32" y="29"/>
                  </a:cubicBezTo>
                  <a:cubicBezTo>
                    <a:pt x="30" y="28"/>
                    <a:pt x="30" y="26"/>
                    <a:pt x="31" y="24"/>
                  </a:cubicBezTo>
                  <a:close/>
                  <a:moveTo>
                    <a:pt x="13" y="28"/>
                  </a:moveTo>
                  <a:cubicBezTo>
                    <a:pt x="8" y="26"/>
                    <a:pt x="5" y="20"/>
                    <a:pt x="7" y="14"/>
                  </a:cubicBezTo>
                  <a:cubicBezTo>
                    <a:pt x="10" y="9"/>
                    <a:pt x="16" y="6"/>
                    <a:pt x="22" y="8"/>
                  </a:cubicBezTo>
                  <a:cubicBezTo>
                    <a:pt x="27" y="11"/>
                    <a:pt x="30" y="17"/>
                    <a:pt x="27" y="23"/>
                  </a:cubicBezTo>
                  <a:cubicBezTo>
                    <a:pt x="25" y="28"/>
                    <a:pt x="19" y="31"/>
                    <a:pt x="13" y="28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32" name="Freeform 231"/>
            <p:cNvSpPr>
              <a:spLocks noEditPoints="1"/>
            </p:cNvSpPr>
            <p:nvPr/>
          </p:nvSpPr>
          <p:spPr bwMode="auto">
            <a:xfrm>
              <a:off x="680478" y="5849150"/>
              <a:ext cx="22863" cy="20632"/>
            </a:xfrm>
            <a:custGeom>
              <a:avLst/>
              <a:gdLst>
                <a:gd name="T0" fmla="*/ 11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1 h 17"/>
                <a:gd name="T8" fmla="*/ 11 w 17"/>
                <a:gd name="T9" fmla="*/ 2 h 17"/>
                <a:gd name="T10" fmla="*/ 7 w 17"/>
                <a:gd name="T11" fmla="*/ 12 h 17"/>
                <a:gd name="T12" fmla="*/ 5 w 17"/>
                <a:gd name="T13" fmla="*/ 7 h 17"/>
                <a:gd name="T14" fmla="*/ 10 w 17"/>
                <a:gd name="T15" fmla="*/ 5 h 17"/>
                <a:gd name="T16" fmla="*/ 12 w 17"/>
                <a:gd name="T17" fmla="*/ 10 h 17"/>
                <a:gd name="T18" fmla="*/ 7 w 17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1" y="2"/>
                  </a:move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2" y="14"/>
                    <a:pt x="5" y="15"/>
                  </a:cubicBezTo>
                  <a:cubicBezTo>
                    <a:pt x="9" y="17"/>
                    <a:pt x="14" y="15"/>
                    <a:pt x="15" y="11"/>
                  </a:cubicBezTo>
                  <a:cubicBezTo>
                    <a:pt x="17" y="7"/>
                    <a:pt x="15" y="3"/>
                    <a:pt x="11" y="2"/>
                  </a:cubicBezTo>
                  <a:close/>
                  <a:moveTo>
                    <a:pt x="7" y="12"/>
                  </a:moveTo>
                  <a:cubicBezTo>
                    <a:pt x="5" y="11"/>
                    <a:pt x="4" y="9"/>
                    <a:pt x="5" y="7"/>
                  </a:cubicBezTo>
                  <a:cubicBezTo>
                    <a:pt x="6" y="5"/>
                    <a:pt x="8" y="4"/>
                    <a:pt x="10" y="5"/>
                  </a:cubicBezTo>
                  <a:cubicBezTo>
                    <a:pt x="12" y="6"/>
                    <a:pt x="13" y="8"/>
                    <a:pt x="12" y="10"/>
                  </a:cubicBezTo>
                  <a:cubicBezTo>
                    <a:pt x="11" y="12"/>
                    <a:pt x="9" y="13"/>
                    <a:pt x="7" y="12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33" name="Freeform 232"/>
            <p:cNvSpPr>
              <a:spLocks noEditPoints="1"/>
            </p:cNvSpPr>
            <p:nvPr/>
          </p:nvSpPr>
          <p:spPr bwMode="auto">
            <a:xfrm>
              <a:off x="347913" y="4976425"/>
              <a:ext cx="230716" cy="243455"/>
            </a:xfrm>
            <a:custGeom>
              <a:avLst/>
              <a:gdLst>
                <a:gd name="T0" fmla="*/ 183 w 183"/>
                <a:gd name="T1" fmla="*/ 77 h 193"/>
                <a:gd name="T2" fmla="*/ 107 w 183"/>
                <a:gd name="T3" fmla="*/ 122 h 193"/>
                <a:gd name="T4" fmla="*/ 7 w 183"/>
                <a:gd name="T5" fmla="*/ 52 h 193"/>
                <a:gd name="T6" fmla="*/ 2 w 183"/>
                <a:gd name="T7" fmla="*/ 55 h 193"/>
                <a:gd name="T8" fmla="*/ 1 w 183"/>
                <a:gd name="T9" fmla="*/ 57 h 193"/>
                <a:gd name="T10" fmla="*/ 0 w 183"/>
                <a:gd name="T11" fmla="*/ 59 h 193"/>
                <a:gd name="T12" fmla="*/ 0 w 183"/>
                <a:gd name="T13" fmla="*/ 80 h 193"/>
                <a:gd name="T14" fmla="*/ 1 w 183"/>
                <a:gd name="T15" fmla="*/ 82 h 193"/>
                <a:gd name="T16" fmla="*/ 4 w 183"/>
                <a:gd name="T17" fmla="*/ 85 h 193"/>
                <a:gd name="T18" fmla="*/ 8 w 183"/>
                <a:gd name="T19" fmla="*/ 84 h 193"/>
                <a:gd name="T20" fmla="*/ 21 w 183"/>
                <a:gd name="T21" fmla="*/ 106 h 193"/>
                <a:gd name="T22" fmla="*/ 15 w 183"/>
                <a:gd name="T23" fmla="*/ 74 h 193"/>
                <a:gd name="T24" fmla="*/ 6 w 183"/>
                <a:gd name="T25" fmla="*/ 82 h 193"/>
                <a:gd name="T26" fmla="*/ 4 w 183"/>
                <a:gd name="T27" fmla="*/ 82 h 193"/>
                <a:gd name="T28" fmla="*/ 3 w 183"/>
                <a:gd name="T29" fmla="*/ 81 h 193"/>
                <a:gd name="T30" fmla="*/ 3 w 183"/>
                <a:gd name="T31" fmla="*/ 79 h 193"/>
                <a:gd name="T32" fmla="*/ 3 w 183"/>
                <a:gd name="T33" fmla="*/ 59 h 193"/>
                <a:gd name="T34" fmla="*/ 4 w 183"/>
                <a:gd name="T35" fmla="*/ 57 h 193"/>
                <a:gd name="T36" fmla="*/ 15 w 183"/>
                <a:gd name="T37" fmla="*/ 55 h 193"/>
                <a:gd name="T38" fmla="*/ 82 w 183"/>
                <a:gd name="T39" fmla="*/ 115 h 193"/>
                <a:gd name="T40" fmla="*/ 82 w 183"/>
                <a:gd name="T41" fmla="*/ 104 h 193"/>
                <a:gd name="T42" fmla="*/ 82 w 183"/>
                <a:gd name="T43" fmla="*/ 104 h 193"/>
                <a:gd name="T44" fmla="*/ 90 w 183"/>
                <a:gd name="T45" fmla="*/ 131 h 193"/>
                <a:gd name="T46" fmla="*/ 87 w 183"/>
                <a:gd name="T47" fmla="*/ 131 h 193"/>
                <a:gd name="T48" fmla="*/ 86 w 183"/>
                <a:gd name="T49" fmla="*/ 130 h 193"/>
                <a:gd name="T50" fmla="*/ 86 w 183"/>
                <a:gd name="T51" fmla="*/ 129 h 193"/>
                <a:gd name="T52" fmla="*/ 85 w 183"/>
                <a:gd name="T53" fmla="*/ 108 h 193"/>
                <a:gd name="T54" fmla="*/ 86 w 183"/>
                <a:gd name="T55" fmla="*/ 107 h 193"/>
                <a:gd name="T56" fmla="*/ 87 w 183"/>
                <a:gd name="T57" fmla="*/ 106 h 193"/>
                <a:gd name="T58" fmla="*/ 91 w 183"/>
                <a:gd name="T59" fmla="*/ 124 h 193"/>
                <a:gd name="T60" fmla="*/ 3 w 183"/>
                <a:gd name="T61" fmla="*/ 113 h 193"/>
                <a:gd name="T62" fmla="*/ 1 w 183"/>
                <a:gd name="T63" fmla="*/ 115 h 193"/>
                <a:gd name="T64" fmla="*/ 0 w 183"/>
                <a:gd name="T65" fmla="*/ 117 h 193"/>
                <a:gd name="T66" fmla="*/ 0 w 183"/>
                <a:gd name="T67" fmla="*/ 138 h 193"/>
                <a:gd name="T68" fmla="*/ 1 w 183"/>
                <a:gd name="T69" fmla="*/ 141 h 193"/>
                <a:gd name="T70" fmla="*/ 3 w 183"/>
                <a:gd name="T71" fmla="*/ 143 h 193"/>
                <a:gd name="T72" fmla="*/ 7 w 183"/>
                <a:gd name="T73" fmla="*/ 144 h 193"/>
                <a:gd name="T74" fmla="*/ 14 w 183"/>
                <a:gd name="T75" fmla="*/ 140 h 193"/>
                <a:gd name="T76" fmla="*/ 83 w 183"/>
                <a:gd name="T77" fmla="*/ 188 h 193"/>
                <a:gd name="T78" fmla="*/ 83 w 183"/>
                <a:gd name="T79" fmla="*/ 190 h 193"/>
                <a:gd name="T80" fmla="*/ 87 w 183"/>
                <a:gd name="T81" fmla="*/ 193 h 193"/>
                <a:gd name="T82" fmla="*/ 90 w 183"/>
                <a:gd name="T83" fmla="*/ 193 h 193"/>
                <a:gd name="T84" fmla="*/ 100 w 183"/>
                <a:gd name="T85" fmla="*/ 191 h 193"/>
                <a:gd name="T86" fmla="*/ 85 w 183"/>
                <a:gd name="T87" fmla="*/ 167 h 193"/>
                <a:gd name="T88" fmla="*/ 86 w 183"/>
                <a:gd name="T89" fmla="*/ 166 h 193"/>
                <a:gd name="T90" fmla="*/ 87 w 183"/>
                <a:gd name="T91" fmla="*/ 165 h 193"/>
                <a:gd name="T92" fmla="*/ 96 w 183"/>
                <a:gd name="T93" fmla="*/ 166 h 193"/>
                <a:gd name="T94" fmla="*/ 96 w 183"/>
                <a:gd name="T95" fmla="*/ 186 h 193"/>
                <a:gd name="T96" fmla="*/ 88 w 183"/>
                <a:gd name="T97" fmla="*/ 190 h 193"/>
                <a:gd name="T98" fmla="*/ 86 w 183"/>
                <a:gd name="T99" fmla="*/ 189 h 193"/>
                <a:gd name="T100" fmla="*/ 86 w 183"/>
                <a:gd name="T101" fmla="*/ 188 h 193"/>
                <a:gd name="T102" fmla="*/ 85 w 183"/>
                <a:gd name="T103" fmla="*/ 167 h 193"/>
                <a:gd name="T104" fmla="*/ 57 w 183"/>
                <a:gd name="T105" fmla="*/ 141 h 193"/>
                <a:gd name="T106" fmla="*/ 57 w 183"/>
                <a:gd name="T107" fmla="*/ 152 h 193"/>
                <a:gd name="T108" fmla="*/ 11 w 183"/>
                <a:gd name="T109" fmla="*/ 132 h 193"/>
                <a:gd name="T110" fmla="*/ 7 w 183"/>
                <a:gd name="T111" fmla="*/ 141 h 193"/>
                <a:gd name="T112" fmla="*/ 4 w 183"/>
                <a:gd name="T113" fmla="*/ 141 h 193"/>
                <a:gd name="T114" fmla="*/ 3 w 183"/>
                <a:gd name="T115" fmla="*/ 140 h 193"/>
                <a:gd name="T116" fmla="*/ 3 w 183"/>
                <a:gd name="T117" fmla="*/ 138 h 193"/>
                <a:gd name="T118" fmla="*/ 3 w 183"/>
                <a:gd name="T119" fmla="*/ 118 h 193"/>
                <a:gd name="T120" fmla="*/ 4 w 183"/>
                <a:gd name="T121" fmla="*/ 116 h 193"/>
                <a:gd name="T122" fmla="*/ 11 w 183"/>
                <a:gd name="T123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" h="193">
                  <a:moveTo>
                    <a:pt x="101" y="191"/>
                  </a:moveTo>
                  <a:cubicBezTo>
                    <a:pt x="183" y="134"/>
                    <a:pt x="183" y="134"/>
                    <a:pt x="183" y="134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7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1" y="83"/>
                    <a:pt x="2" y="83"/>
                  </a:cubicBezTo>
                  <a:cubicBezTo>
                    <a:pt x="2" y="84"/>
                    <a:pt x="2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7" y="85"/>
                    <a:pt x="7" y="85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8" y="85"/>
                    <a:pt x="8" y="85"/>
                    <a:pt x="8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107" y="155"/>
                    <a:pt x="107" y="155"/>
                    <a:pt x="107" y="155"/>
                  </a:cubicBezTo>
                  <a:cubicBezTo>
                    <a:pt x="107" y="180"/>
                    <a:pt x="107" y="180"/>
                    <a:pt x="107" y="180"/>
                  </a:cubicBezTo>
                  <a:lnTo>
                    <a:pt x="101" y="191"/>
                  </a:lnTo>
                  <a:close/>
                  <a:moveTo>
                    <a:pt x="11" y="73"/>
                  </a:moveTo>
                  <a:cubicBezTo>
                    <a:pt x="12" y="72"/>
                    <a:pt x="14" y="73"/>
                    <a:pt x="15" y="74"/>
                  </a:cubicBezTo>
                  <a:cubicBezTo>
                    <a:pt x="16" y="76"/>
                    <a:pt x="15" y="78"/>
                    <a:pt x="14" y="78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82"/>
                    <a:pt x="6" y="82"/>
                    <a:pt x="6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4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" y="82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7"/>
                    <a:pt x="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4" y="53"/>
                    <a:pt x="15" y="55"/>
                  </a:cubicBezTo>
                  <a:cubicBezTo>
                    <a:pt x="16" y="56"/>
                    <a:pt x="15" y="58"/>
                    <a:pt x="14" y="58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74"/>
                    <a:pt x="9" y="74"/>
                    <a:pt x="9" y="74"/>
                  </a:cubicBezTo>
                  <a:lnTo>
                    <a:pt x="11" y="73"/>
                  </a:lnTo>
                  <a:close/>
                  <a:moveTo>
                    <a:pt x="82" y="115"/>
                  </a:moveTo>
                  <a:cubicBezTo>
                    <a:pt x="57" y="100"/>
                    <a:pt x="57" y="100"/>
                    <a:pt x="57" y="100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82" y="108"/>
                    <a:pt x="82" y="108"/>
                    <a:pt x="82" y="108"/>
                  </a:cubicBezTo>
                  <a:lnTo>
                    <a:pt x="82" y="115"/>
                  </a:lnTo>
                  <a:close/>
                  <a:moveTo>
                    <a:pt x="82" y="104"/>
                  </a:moveTo>
                  <a:cubicBezTo>
                    <a:pt x="57" y="89"/>
                    <a:pt x="57" y="89"/>
                    <a:pt x="57" y="89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82" y="97"/>
                    <a:pt x="82" y="97"/>
                    <a:pt x="82" y="97"/>
                  </a:cubicBezTo>
                  <a:lnTo>
                    <a:pt x="82" y="104"/>
                  </a:lnTo>
                  <a:close/>
                  <a:moveTo>
                    <a:pt x="93" y="122"/>
                  </a:moveTo>
                  <a:cubicBezTo>
                    <a:pt x="95" y="122"/>
                    <a:pt x="97" y="122"/>
                    <a:pt x="97" y="123"/>
                  </a:cubicBezTo>
                  <a:cubicBezTo>
                    <a:pt x="98" y="125"/>
                    <a:pt x="98" y="127"/>
                    <a:pt x="96" y="127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1"/>
                    <a:pt x="89" y="131"/>
                    <a:pt x="88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88" y="131"/>
                    <a:pt x="87" y="131"/>
                  </a:cubicBezTo>
                  <a:cubicBezTo>
                    <a:pt x="87" y="131"/>
                    <a:pt x="87" y="131"/>
                    <a:pt x="87" y="131"/>
                  </a:cubicBezTo>
                  <a:cubicBezTo>
                    <a:pt x="87" y="131"/>
                    <a:pt x="87" y="131"/>
                    <a:pt x="87" y="131"/>
                  </a:cubicBezTo>
                  <a:cubicBezTo>
                    <a:pt x="87" y="131"/>
                    <a:pt x="86" y="131"/>
                    <a:pt x="86" y="130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6" y="130"/>
                    <a:pt x="86" y="129"/>
                    <a:pt x="86" y="129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85" y="129"/>
                    <a:pt x="85" y="128"/>
                    <a:pt x="85" y="128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09"/>
                    <a:pt x="85" y="108"/>
                    <a:pt x="85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6" y="108"/>
                    <a:pt x="86" y="107"/>
                    <a:pt x="86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6" y="107"/>
                    <a:pt x="86" y="107"/>
                    <a:pt x="86" y="106"/>
                  </a:cubicBezTo>
                  <a:cubicBezTo>
                    <a:pt x="86" y="106"/>
                    <a:pt x="87" y="106"/>
                    <a:pt x="87" y="106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5" y="102"/>
                    <a:pt x="97" y="102"/>
                    <a:pt x="97" y="104"/>
                  </a:cubicBezTo>
                  <a:cubicBezTo>
                    <a:pt x="98" y="105"/>
                    <a:pt x="98" y="107"/>
                    <a:pt x="96" y="107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24"/>
                    <a:pt x="91" y="124"/>
                    <a:pt x="91" y="124"/>
                  </a:cubicBezTo>
                  <a:lnTo>
                    <a:pt x="93" y="122"/>
                  </a:lnTo>
                  <a:close/>
                  <a:moveTo>
                    <a:pt x="7" y="111"/>
                  </a:move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0" y="116"/>
                    <a:pt x="0" y="11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140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2"/>
                    <a:pt x="2" y="142"/>
                  </a:cubicBezTo>
                  <a:cubicBezTo>
                    <a:pt x="2" y="142"/>
                    <a:pt x="2" y="143"/>
                    <a:pt x="3" y="143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3" y="143"/>
                    <a:pt x="4" y="144"/>
                    <a:pt x="4" y="144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5" y="144"/>
                    <a:pt x="5" y="144"/>
                    <a:pt x="6" y="144"/>
                  </a:cubicBezTo>
                  <a:cubicBezTo>
                    <a:pt x="6" y="144"/>
                    <a:pt x="7" y="144"/>
                    <a:pt x="7" y="144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4"/>
                    <a:pt x="8" y="143"/>
                    <a:pt x="8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83" y="181"/>
                    <a:pt x="83" y="181"/>
                    <a:pt x="83" y="181"/>
                  </a:cubicBezTo>
                  <a:cubicBezTo>
                    <a:pt x="83" y="187"/>
                    <a:pt x="83" y="187"/>
                    <a:pt x="83" y="187"/>
                  </a:cubicBezTo>
                  <a:cubicBezTo>
                    <a:pt x="83" y="187"/>
                    <a:pt x="83" y="187"/>
                    <a:pt x="83" y="187"/>
                  </a:cubicBezTo>
                  <a:cubicBezTo>
                    <a:pt x="83" y="187"/>
                    <a:pt x="83" y="187"/>
                    <a:pt x="83" y="187"/>
                  </a:cubicBezTo>
                  <a:cubicBezTo>
                    <a:pt x="83" y="188"/>
                    <a:pt x="83" y="188"/>
                    <a:pt x="83" y="188"/>
                  </a:cubicBezTo>
                  <a:cubicBezTo>
                    <a:pt x="83" y="188"/>
                    <a:pt x="83" y="188"/>
                    <a:pt x="83" y="189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3" y="189"/>
                    <a:pt x="83" y="189"/>
                    <a:pt x="83" y="190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4" y="191"/>
                    <a:pt x="84" y="191"/>
                    <a:pt x="84" y="191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86" y="192"/>
                    <a:pt x="86" y="193"/>
                    <a:pt x="87" y="193"/>
                  </a:cubicBezTo>
                  <a:cubicBezTo>
                    <a:pt x="87" y="193"/>
                    <a:pt x="87" y="193"/>
                    <a:pt x="87" y="193"/>
                  </a:cubicBezTo>
                  <a:cubicBezTo>
                    <a:pt x="87" y="193"/>
                    <a:pt x="87" y="193"/>
                    <a:pt x="87" y="193"/>
                  </a:cubicBezTo>
                  <a:cubicBezTo>
                    <a:pt x="87" y="193"/>
                    <a:pt x="88" y="193"/>
                    <a:pt x="88" y="193"/>
                  </a:cubicBezTo>
                  <a:cubicBezTo>
                    <a:pt x="89" y="193"/>
                    <a:pt x="89" y="193"/>
                    <a:pt x="90" y="193"/>
                  </a:cubicBezTo>
                  <a:cubicBezTo>
                    <a:pt x="90" y="193"/>
                    <a:pt x="90" y="193"/>
                    <a:pt x="90" y="193"/>
                  </a:cubicBezTo>
                  <a:cubicBezTo>
                    <a:pt x="90" y="193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cubicBezTo>
                    <a:pt x="97" y="189"/>
                    <a:pt x="97" y="189"/>
                    <a:pt x="97" y="189"/>
                  </a:cubicBezTo>
                  <a:cubicBezTo>
                    <a:pt x="100" y="191"/>
                    <a:pt x="100" y="191"/>
                    <a:pt x="100" y="191"/>
                  </a:cubicBezTo>
                  <a:cubicBezTo>
                    <a:pt x="101" y="191"/>
                    <a:pt x="101" y="191"/>
                    <a:pt x="101" y="191"/>
                  </a:cubicBezTo>
                  <a:cubicBezTo>
                    <a:pt x="101" y="158"/>
                    <a:pt x="101" y="158"/>
                    <a:pt x="101" y="158"/>
                  </a:cubicBezTo>
                  <a:cubicBezTo>
                    <a:pt x="7" y="104"/>
                    <a:pt x="7" y="104"/>
                    <a:pt x="7" y="104"/>
                  </a:cubicBezTo>
                  <a:lnTo>
                    <a:pt x="7" y="111"/>
                  </a:lnTo>
                  <a:close/>
                  <a:moveTo>
                    <a:pt x="85" y="167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67"/>
                    <a:pt x="85" y="167"/>
                    <a:pt x="85" y="167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7"/>
                    <a:pt x="86" y="166"/>
                    <a:pt x="86" y="166"/>
                  </a:cubicBezTo>
                  <a:cubicBezTo>
                    <a:pt x="86" y="166"/>
                    <a:pt x="86" y="166"/>
                    <a:pt x="86" y="166"/>
                  </a:cubicBezTo>
                  <a:cubicBezTo>
                    <a:pt x="86" y="166"/>
                    <a:pt x="86" y="166"/>
                    <a:pt x="86" y="166"/>
                  </a:cubicBezTo>
                  <a:cubicBezTo>
                    <a:pt x="86" y="166"/>
                    <a:pt x="86" y="166"/>
                    <a:pt x="86" y="166"/>
                  </a:cubicBezTo>
                  <a:cubicBezTo>
                    <a:pt x="86" y="166"/>
                    <a:pt x="86" y="165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5"/>
                    <a:pt x="87" y="165"/>
                    <a:pt x="87" y="165"/>
                  </a:cubicBezTo>
                  <a:cubicBezTo>
                    <a:pt x="87" y="165"/>
                    <a:pt x="87" y="165"/>
                    <a:pt x="87" y="165"/>
                  </a:cubicBezTo>
                  <a:cubicBezTo>
                    <a:pt x="87" y="165"/>
                    <a:pt x="87" y="165"/>
                    <a:pt x="87" y="165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95" y="160"/>
                    <a:pt x="97" y="161"/>
                    <a:pt x="97" y="162"/>
                  </a:cubicBezTo>
                  <a:cubicBezTo>
                    <a:pt x="98" y="164"/>
                    <a:pt x="98" y="165"/>
                    <a:pt x="96" y="166"/>
                  </a:cubicBezTo>
                  <a:cubicBezTo>
                    <a:pt x="91" y="169"/>
                    <a:pt x="91" y="169"/>
                    <a:pt x="91" y="169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5" y="180"/>
                    <a:pt x="97" y="181"/>
                    <a:pt x="97" y="182"/>
                  </a:cubicBezTo>
                  <a:cubicBezTo>
                    <a:pt x="98" y="184"/>
                    <a:pt x="98" y="185"/>
                    <a:pt x="96" y="186"/>
                  </a:cubicBezTo>
                  <a:cubicBezTo>
                    <a:pt x="90" y="190"/>
                    <a:pt x="90" y="190"/>
                    <a:pt x="90" y="190"/>
                  </a:cubicBezTo>
                  <a:cubicBezTo>
                    <a:pt x="90" y="190"/>
                    <a:pt x="90" y="190"/>
                    <a:pt x="90" y="190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89" y="190"/>
                    <a:pt x="89" y="190"/>
                    <a:pt x="88" y="190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88" y="190"/>
                    <a:pt x="88" y="190"/>
                    <a:pt x="87" y="190"/>
                  </a:cubicBezTo>
                  <a:cubicBezTo>
                    <a:pt x="87" y="190"/>
                    <a:pt x="87" y="190"/>
                    <a:pt x="87" y="190"/>
                  </a:cubicBezTo>
                  <a:cubicBezTo>
                    <a:pt x="87" y="190"/>
                    <a:pt x="87" y="190"/>
                    <a:pt x="87" y="190"/>
                  </a:cubicBezTo>
                  <a:cubicBezTo>
                    <a:pt x="87" y="190"/>
                    <a:pt x="86" y="189"/>
                    <a:pt x="86" y="189"/>
                  </a:cubicBezTo>
                  <a:cubicBezTo>
                    <a:pt x="86" y="189"/>
                    <a:pt x="86" y="189"/>
                    <a:pt x="86" y="189"/>
                  </a:cubicBezTo>
                  <a:cubicBezTo>
                    <a:pt x="86" y="189"/>
                    <a:pt x="86" y="189"/>
                    <a:pt x="86" y="189"/>
                  </a:cubicBezTo>
                  <a:cubicBezTo>
                    <a:pt x="86" y="189"/>
                    <a:pt x="86" y="189"/>
                    <a:pt x="86" y="189"/>
                  </a:cubicBezTo>
                  <a:cubicBezTo>
                    <a:pt x="86" y="189"/>
                    <a:pt x="86" y="188"/>
                    <a:pt x="86" y="188"/>
                  </a:cubicBezTo>
                  <a:cubicBezTo>
                    <a:pt x="86" y="188"/>
                    <a:pt x="86" y="188"/>
                    <a:pt x="86" y="188"/>
                  </a:cubicBezTo>
                  <a:cubicBezTo>
                    <a:pt x="86" y="188"/>
                    <a:pt x="86" y="188"/>
                    <a:pt x="86" y="188"/>
                  </a:cubicBezTo>
                  <a:cubicBezTo>
                    <a:pt x="86" y="188"/>
                    <a:pt x="86" y="188"/>
                    <a:pt x="86" y="188"/>
                  </a:cubicBezTo>
                  <a:cubicBezTo>
                    <a:pt x="85" y="188"/>
                    <a:pt x="85" y="187"/>
                    <a:pt x="85" y="187"/>
                  </a:cubicBezTo>
                  <a:cubicBezTo>
                    <a:pt x="85" y="187"/>
                    <a:pt x="85" y="187"/>
                    <a:pt x="85" y="187"/>
                  </a:cubicBezTo>
                  <a:lnTo>
                    <a:pt x="85" y="167"/>
                  </a:lnTo>
                  <a:close/>
                  <a:moveTo>
                    <a:pt x="57" y="141"/>
                  </a:moveTo>
                  <a:cubicBezTo>
                    <a:pt x="82" y="156"/>
                    <a:pt x="82" y="156"/>
                    <a:pt x="82" y="156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57" y="148"/>
                    <a:pt x="57" y="148"/>
                    <a:pt x="57" y="148"/>
                  </a:cubicBezTo>
                  <a:lnTo>
                    <a:pt x="57" y="141"/>
                  </a:lnTo>
                  <a:close/>
                  <a:moveTo>
                    <a:pt x="57" y="152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2" y="174"/>
                    <a:pt x="82" y="174"/>
                    <a:pt x="82" y="174"/>
                  </a:cubicBezTo>
                  <a:cubicBezTo>
                    <a:pt x="57" y="159"/>
                    <a:pt x="57" y="159"/>
                    <a:pt x="57" y="159"/>
                  </a:cubicBezTo>
                  <a:lnTo>
                    <a:pt x="57" y="152"/>
                  </a:lnTo>
                  <a:close/>
                  <a:moveTo>
                    <a:pt x="15" y="113"/>
                  </a:moveTo>
                  <a:cubicBezTo>
                    <a:pt x="16" y="115"/>
                    <a:pt x="15" y="116"/>
                    <a:pt x="14" y="117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2" y="131"/>
                    <a:pt x="14" y="132"/>
                    <a:pt x="15" y="133"/>
                  </a:cubicBezTo>
                  <a:cubicBezTo>
                    <a:pt x="16" y="135"/>
                    <a:pt x="15" y="136"/>
                    <a:pt x="14" y="137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41"/>
                    <a:pt x="6" y="141"/>
                    <a:pt x="6" y="141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141"/>
                    <a:pt x="5" y="141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1"/>
                    <a:pt x="5" y="141"/>
                    <a:pt x="4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4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7"/>
                    <a:pt x="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4" y="117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12" y="111"/>
                    <a:pt x="14" y="112"/>
                    <a:pt x="15" y="113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34" name="Freeform 233"/>
            <p:cNvSpPr>
              <a:spLocks noEditPoints="1"/>
            </p:cNvSpPr>
            <p:nvPr/>
          </p:nvSpPr>
          <p:spPr bwMode="auto">
            <a:xfrm>
              <a:off x="333364" y="4964046"/>
              <a:ext cx="257738" cy="266151"/>
            </a:xfrm>
            <a:custGeom>
              <a:avLst/>
              <a:gdLst>
                <a:gd name="T0" fmla="*/ 86 w 203"/>
                <a:gd name="T1" fmla="*/ 207 h 212"/>
                <a:gd name="T2" fmla="*/ 93 w 203"/>
                <a:gd name="T3" fmla="*/ 207 h 212"/>
                <a:gd name="T4" fmla="*/ 99 w 203"/>
                <a:gd name="T5" fmla="*/ 212 h 212"/>
                <a:gd name="T6" fmla="*/ 106 w 203"/>
                <a:gd name="T7" fmla="*/ 206 h 212"/>
                <a:gd name="T8" fmla="*/ 119 w 203"/>
                <a:gd name="T9" fmla="*/ 205 h 212"/>
                <a:gd name="T10" fmla="*/ 136 w 203"/>
                <a:gd name="T11" fmla="*/ 190 h 212"/>
                <a:gd name="T12" fmla="*/ 73 w 203"/>
                <a:gd name="T13" fmla="*/ 190 h 212"/>
                <a:gd name="T14" fmla="*/ 83 w 203"/>
                <a:gd name="T15" fmla="*/ 196 h 212"/>
                <a:gd name="T16" fmla="*/ 147 w 203"/>
                <a:gd name="T17" fmla="*/ 187 h 212"/>
                <a:gd name="T18" fmla="*/ 65 w 203"/>
                <a:gd name="T19" fmla="*/ 183 h 212"/>
                <a:gd name="T20" fmla="*/ 179 w 203"/>
                <a:gd name="T21" fmla="*/ 164 h 212"/>
                <a:gd name="T22" fmla="*/ 31 w 203"/>
                <a:gd name="T23" fmla="*/ 163 h 212"/>
                <a:gd name="T24" fmla="*/ 11 w 203"/>
                <a:gd name="T25" fmla="*/ 162 h 212"/>
                <a:gd name="T26" fmla="*/ 13 w 203"/>
                <a:gd name="T27" fmla="*/ 159 h 212"/>
                <a:gd name="T28" fmla="*/ 24 w 203"/>
                <a:gd name="T29" fmla="*/ 159 h 212"/>
                <a:gd name="T30" fmla="*/ 12 w 203"/>
                <a:gd name="T31" fmla="*/ 163 h 212"/>
                <a:gd name="T32" fmla="*/ 187 w 203"/>
                <a:gd name="T33" fmla="*/ 160 h 212"/>
                <a:gd name="T34" fmla="*/ 0 w 203"/>
                <a:gd name="T35" fmla="*/ 149 h 212"/>
                <a:gd name="T36" fmla="*/ 4 w 203"/>
                <a:gd name="T37" fmla="*/ 139 h 212"/>
                <a:gd name="T38" fmla="*/ 5 w 203"/>
                <a:gd name="T39" fmla="*/ 150 h 212"/>
                <a:gd name="T40" fmla="*/ 199 w 203"/>
                <a:gd name="T41" fmla="*/ 129 h 212"/>
                <a:gd name="T42" fmla="*/ 0 w 203"/>
                <a:gd name="T43" fmla="*/ 127 h 212"/>
                <a:gd name="T44" fmla="*/ 1 w 203"/>
                <a:gd name="T45" fmla="*/ 124 h 212"/>
                <a:gd name="T46" fmla="*/ 4 w 203"/>
                <a:gd name="T47" fmla="*/ 118 h 212"/>
                <a:gd name="T48" fmla="*/ 5 w 203"/>
                <a:gd name="T49" fmla="*/ 116 h 212"/>
                <a:gd name="T50" fmla="*/ 5 w 203"/>
                <a:gd name="T51" fmla="*/ 116 h 212"/>
                <a:gd name="T52" fmla="*/ 8 w 203"/>
                <a:gd name="T53" fmla="*/ 119 h 212"/>
                <a:gd name="T54" fmla="*/ 7 w 203"/>
                <a:gd name="T55" fmla="*/ 120 h 212"/>
                <a:gd name="T56" fmla="*/ 5 w 203"/>
                <a:gd name="T57" fmla="*/ 125 h 212"/>
                <a:gd name="T58" fmla="*/ 4 w 203"/>
                <a:gd name="T59" fmla="*/ 127 h 212"/>
                <a:gd name="T60" fmla="*/ 194 w 203"/>
                <a:gd name="T61" fmla="*/ 106 h 212"/>
                <a:gd name="T62" fmla="*/ 10 w 203"/>
                <a:gd name="T63" fmla="*/ 108 h 212"/>
                <a:gd name="T64" fmla="*/ 13 w 203"/>
                <a:gd name="T65" fmla="*/ 100 h 212"/>
                <a:gd name="T66" fmla="*/ 17 w 203"/>
                <a:gd name="T67" fmla="*/ 108 h 212"/>
                <a:gd name="T68" fmla="*/ 184 w 203"/>
                <a:gd name="T69" fmla="*/ 99 h 212"/>
                <a:gd name="T70" fmla="*/ 186 w 203"/>
                <a:gd name="T71" fmla="*/ 103 h 212"/>
                <a:gd name="T72" fmla="*/ 1 w 203"/>
                <a:gd name="T73" fmla="*/ 93 h 212"/>
                <a:gd name="T74" fmla="*/ 4 w 203"/>
                <a:gd name="T75" fmla="*/ 83 h 212"/>
                <a:gd name="T76" fmla="*/ 5 w 203"/>
                <a:gd name="T77" fmla="*/ 93 h 212"/>
                <a:gd name="T78" fmla="*/ 2 w 203"/>
                <a:gd name="T79" fmla="*/ 96 h 212"/>
                <a:gd name="T80" fmla="*/ 199 w 203"/>
                <a:gd name="T81" fmla="*/ 86 h 212"/>
                <a:gd name="T82" fmla="*/ 1 w 203"/>
                <a:gd name="T83" fmla="*/ 65 h 212"/>
                <a:gd name="T84" fmla="*/ 3 w 203"/>
                <a:gd name="T85" fmla="*/ 59 h 212"/>
                <a:gd name="T86" fmla="*/ 6 w 203"/>
                <a:gd name="T87" fmla="*/ 62 h 212"/>
                <a:gd name="T88" fmla="*/ 5 w 203"/>
                <a:gd name="T89" fmla="*/ 66 h 212"/>
                <a:gd name="T90" fmla="*/ 199 w 203"/>
                <a:gd name="T91" fmla="*/ 62 h 212"/>
                <a:gd name="T92" fmla="*/ 203 w 203"/>
                <a:gd name="T93" fmla="*/ 56 h 212"/>
                <a:gd name="T94" fmla="*/ 9 w 203"/>
                <a:gd name="T95" fmla="*/ 49 h 212"/>
                <a:gd name="T96" fmla="*/ 21 w 203"/>
                <a:gd name="T97" fmla="*/ 49 h 212"/>
                <a:gd name="T98" fmla="*/ 10 w 203"/>
                <a:gd name="T99" fmla="*/ 52 h 212"/>
                <a:gd name="T100" fmla="*/ 34 w 203"/>
                <a:gd name="T101" fmla="*/ 48 h 212"/>
                <a:gd name="T102" fmla="*/ 190 w 203"/>
                <a:gd name="T103" fmla="*/ 43 h 212"/>
                <a:gd name="T104" fmla="*/ 66 w 203"/>
                <a:gd name="T105" fmla="*/ 27 h 212"/>
                <a:gd name="T106" fmla="*/ 156 w 203"/>
                <a:gd name="T107" fmla="*/ 26 h 212"/>
                <a:gd name="T108" fmla="*/ 72 w 203"/>
                <a:gd name="T109" fmla="*/ 23 h 212"/>
                <a:gd name="T110" fmla="*/ 74 w 203"/>
                <a:gd name="T111" fmla="*/ 24 h 212"/>
                <a:gd name="T112" fmla="*/ 149 w 203"/>
                <a:gd name="T113" fmla="*/ 21 h 212"/>
                <a:gd name="T114" fmla="*/ 106 w 203"/>
                <a:gd name="T115" fmla="*/ 6 h 212"/>
                <a:gd name="T116" fmla="*/ 118 w 203"/>
                <a:gd name="T117" fmla="*/ 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212">
                  <a:moveTo>
                    <a:pt x="95" y="212"/>
                  </a:moveTo>
                  <a:cubicBezTo>
                    <a:pt x="95" y="212"/>
                    <a:pt x="94" y="212"/>
                    <a:pt x="94" y="211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93" y="211"/>
                    <a:pt x="92" y="211"/>
                    <a:pt x="91" y="210"/>
                  </a:cubicBezTo>
                  <a:cubicBezTo>
                    <a:pt x="91" y="210"/>
                    <a:pt x="91" y="210"/>
                    <a:pt x="91" y="210"/>
                  </a:cubicBezTo>
                  <a:cubicBezTo>
                    <a:pt x="91" y="210"/>
                    <a:pt x="91" y="210"/>
                    <a:pt x="90" y="210"/>
                  </a:cubicBezTo>
                  <a:cubicBezTo>
                    <a:pt x="90" y="210"/>
                    <a:pt x="90" y="210"/>
                    <a:pt x="90" y="210"/>
                  </a:cubicBezTo>
                  <a:cubicBezTo>
                    <a:pt x="89" y="209"/>
                    <a:pt x="88" y="208"/>
                    <a:pt x="87" y="208"/>
                  </a:cubicBezTo>
                  <a:cubicBezTo>
                    <a:pt x="87" y="208"/>
                    <a:pt x="87" y="208"/>
                    <a:pt x="87" y="208"/>
                  </a:cubicBezTo>
                  <a:cubicBezTo>
                    <a:pt x="87" y="207"/>
                    <a:pt x="87" y="207"/>
                    <a:pt x="86" y="207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86" y="206"/>
                    <a:pt x="86" y="204"/>
                    <a:pt x="87" y="204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88" y="203"/>
                    <a:pt x="89" y="203"/>
                    <a:pt x="90" y="204"/>
                  </a:cubicBezTo>
                  <a:cubicBezTo>
                    <a:pt x="90" y="204"/>
                    <a:pt x="90" y="204"/>
                    <a:pt x="90" y="204"/>
                  </a:cubicBezTo>
                  <a:cubicBezTo>
                    <a:pt x="90" y="204"/>
                    <a:pt x="90" y="205"/>
                    <a:pt x="90" y="205"/>
                  </a:cubicBezTo>
                  <a:cubicBezTo>
                    <a:pt x="90" y="205"/>
                    <a:pt x="90" y="205"/>
                    <a:pt x="90" y="205"/>
                  </a:cubicBezTo>
                  <a:cubicBezTo>
                    <a:pt x="91" y="205"/>
                    <a:pt x="92" y="206"/>
                    <a:pt x="92" y="206"/>
                  </a:cubicBezTo>
                  <a:cubicBezTo>
                    <a:pt x="92" y="206"/>
                    <a:pt x="92" y="206"/>
                    <a:pt x="92" y="206"/>
                  </a:cubicBezTo>
                  <a:cubicBezTo>
                    <a:pt x="92" y="206"/>
                    <a:pt x="93" y="207"/>
                    <a:pt x="93" y="207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4" y="207"/>
                    <a:pt x="94" y="207"/>
                    <a:pt x="95" y="208"/>
                  </a:cubicBezTo>
                  <a:cubicBezTo>
                    <a:pt x="95" y="208"/>
                    <a:pt x="95" y="208"/>
                    <a:pt x="95" y="208"/>
                  </a:cubicBezTo>
                  <a:cubicBezTo>
                    <a:pt x="95" y="208"/>
                    <a:pt x="96" y="208"/>
                    <a:pt x="96" y="208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7" y="208"/>
                    <a:pt x="98" y="208"/>
                    <a:pt x="99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100" y="208"/>
                    <a:pt x="101" y="209"/>
                    <a:pt x="101" y="210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211"/>
                    <a:pt x="100" y="212"/>
                    <a:pt x="99" y="212"/>
                  </a:cubicBezTo>
                  <a:cubicBezTo>
                    <a:pt x="99" y="212"/>
                    <a:pt x="99" y="212"/>
                    <a:pt x="99" y="212"/>
                  </a:cubicBezTo>
                  <a:cubicBezTo>
                    <a:pt x="97" y="212"/>
                    <a:pt x="96" y="212"/>
                    <a:pt x="95" y="212"/>
                  </a:cubicBezTo>
                  <a:close/>
                  <a:moveTo>
                    <a:pt x="110" y="210"/>
                  </a:moveTo>
                  <a:cubicBezTo>
                    <a:pt x="109" y="210"/>
                    <a:pt x="108" y="210"/>
                    <a:pt x="107" y="210"/>
                  </a:cubicBezTo>
                  <a:cubicBezTo>
                    <a:pt x="107" y="210"/>
                    <a:pt x="107" y="210"/>
                    <a:pt x="107" y="210"/>
                  </a:cubicBezTo>
                  <a:cubicBezTo>
                    <a:pt x="106" y="210"/>
                    <a:pt x="105" y="209"/>
                    <a:pt x="105" y="209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4" y="208"/>
                    <a:pt x="105" y="207"/>
                    <a:pt x="106" y="206"/>
                  </a:cubicBezTo>
                  <a:cubicBezTo>
                    <a:pt x="106" y="206"/>
                    <a:pt x="106" y="206"/>
                    <a:pt x="106" y="206"/>
                  </a:cubicBezTo>
                  <a:cubicBezTo>
                    <a:pt x="106" y="206"/>
                    <a:pt x="106" y="206"/>
                    <a:pt x="106" y="206"/>
                  </a:cubicBezTo>
                  <a:cubicBezTo>
                    <a:pt x="106" y="206"/>
                    <a:pt x="107" y="206"/>
                    <a:pt x="108" y="206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108" y="206"/>
                    <a:pt x="109" y="206"/>
                    <a:pt x="110" y="206"/>
                  </a:cubicBezTo>
                  <a:cubicBezTo>
                    <a:pt x="110" y="206"/>
                    <a:pt x="110" y="206"/>
                    <a:pt x="110" y="206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13" y="206"/>
                    <a:pt x="114" y="206"/>
                    <a:pt x="115" y="205"/>
                  </a:cubicBezTo>
                  <a:cubicBezTo>
                    <a:pt x="115" y="205"/>
                    <a:pt x="115" y="205"/>
                    <a:pt x="115" y="205"/>
                  </a:cubicBezTo>
                  <a:cubicBezTo>
                    <a:pt x="117" y="204"/>
                    <a:pt x="117" y="204"/>
                    <a:pt x="117" y="204"/>
                  </a:cubicBezTo>
                  <a:cubicBezTo>
                    <a:pt x="117" y="204"/>
                    <a:pt x="119" y="204"/>
                    <a:pt x="119" y="205"/>
                  </a:cubicBezTo>
                  <a:cubicBezTo>
                    <a:pt x="119" y="205"/>
                    <a:pt x="119" y="205"/>
                    <a:pt x="119" y="205"/>
                  </a:cubicBezTo>
                  <a:cubicBezTo>
                    <a:pt x="120" y="206"/>
                    <a:pt x="120" y="207"/>
                    <a:pt x="119" y="207"/>
                  </a:cubicBezTo>
                  <a:cubicBezTo>
                    <a:pt x="119" y="207"/>
                    <a:pt x="119" y="207"/>
                    <a:pt x="119" y="207"/>
                  </a:cubicBezTo>
                  <a:cubicBezTo>
                    <a:pt x="117" y="209"/>
                    <a:pt x="117" y="209"/>
                    <a:pt x="117" y="209"/>
                  </a:cubicBezTo>
                  <a:cubicBezTo>
                    <a:pt x="115" y="210"/>
                    <a:pt x="113" y="210"/>
                    <a:pt x="111" y="210"/>
                  </a:cubicBezTo>
                  <a:cubicBezTo>
                    <a:pt x="111" y="210"/>
                    <a:pt x="111" y="210"/>
                    <a:pt x="111" y="210"/>
                  </a:cubicBezTo>
                  <a:cubicBezTo>
                    <a:pt x="110" y="210"/>
                    <a:pt x="110" y="210"/>
                    <a:pt x="110" y="210"/>
                  </a:cubicBezTo>
                  <a:close/>
                  <a:moveTo>
                    <a:pt x="126" y="200"/>
                  </a:moveTo>
                  <a:cubicBezTo>
                    <a:pt x="125" y="199"/>
                    <a:pt x="126" y="198"/>
                    <a:pt x="126" y="197"/>
                  </a:cubicBezTo>
                  <a:cubicBezTo>
                    <a:pt x="126" y="197"/>
                    <a:pt x="126" y="197"/>
                    <a:pt x="126" y="197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37" y="190"/>
                    <a:pt x="138" y="190"/>
                    <a:pt x="139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40" y="192"/>
                    <a:pt x="139" y="193"/>
                    <a:pt x="139" y="194"/>
                  </a:cubicBezTo>
                  <a:cubicBezTo>
                    <a:pt x="139" y="194"/>
                    <a:pt x="139" y="194"/>
                    <a:pt x="139" y="194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8" y="201"/>
                    <a:pt x="128" y="201"/>
                    <a:pt x="128" y="201"/>
                  </a:cubicBezTo>
                  <a:cubicBezTo>
                    <a:pt x="128" y="201"/>
                    <a:pt x="128" y="201"/>
                    <a:pt x="128" y="201"/>
                  </a:cubicBezTo>
                  <a:cubicBezTo>
                    <a:pt x="127" y="201"/>
                    <a:pt x="126" y="201"/>
                    <a:pt x="126" y="200"/>
                  </a:cubicBezTo>
                  <a:close/>
                  <a:moveTo>
                    <a:pt x="83" y="196"/>
                  </a:moveTo>
                  <a:cubicBezTo>
                    <a:pt x="73" y="190"/>
                    <a:pt x="73" y="190"/>
                    <a:pt x="73" y="190"/>
                  </a:cubicBezTo>
                  <a:cubicBezTo>
                    <a:pt x="72" y="189"/>
                    <a:pt x="72" y="188"/>
                    <a:pt x="72" y="187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3" y="186"/>
                    <a:pt x="74" y="186"/>
                    <a:pt x="75" y="187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6" y="193"/>
                    <a:pt x="86" y="194"/>
                    <a:pt x="86" y="195"/>
                  </a:cubicBezTo>
                  <a:cubicBezTo>
                    <a:pt x="86" y="195"/>
                    <a:pt x="86" y="195"/>
                    <a:pt x="86" y="195"/>
                  </a:cubicBezTo>
                  <a:cubicBezTo>
                    <a:pt x="86" y="196"/>
                    <a:pt x="85" y="196"/>
                    <a:pt x="84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4" y="196"/>
                    <a:pt x="83" y="196"/>
                    <a:pt x="83" y="196"/>
                  </a:cubicBezTo>
                  <a:close/>
                  <a:moveTo>
                    <a:pt x="146" y="186"/>
                  </a:moveTo>
                  <a:cubicBezTo>
                    <a:pt x="145" y="185"/>
                    <a:pt x="145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56" y="177"/>
                    <a:pt x="156" y="177"/>
                    <a:pt x="156" y="177"/>
                  </a:cubicBezTo>
                  <a:cubicBezTo>
                    <a:pt x="157" y="176"/>
                    <a:pt x="158" y="176"/>
                    <a:pt x="159" y="177"/>
                  </a:cubicBezTo>
                  <a:cubicBezTo>
                    <a:pt x="159" y="177"/>
                    <a:pt x="159" y="177"/>
                    <a:pt x="159" y="177"/>
                  </a:cubicBezTo>
                  <a:cubicBezTo>
                    <a:pt x="159" y="178"/>
                    <a:pt x="159" y="179"/>
                    <a:pt x="158" y="180"/>
                  </a:cubicBezTo>
                  <a:cubicBezTo>
                    <a:pt x="158" y="180"/>
                    <a:pt x="158" y="180"/>
                    <a:pt x="158" y="180"/>
                  </a:cubicBezTo>
                  <a:cubicBezTo>
                    <a:pt x="148" y="187"/>
                    <a:pt x="148" y="187"/>
                    <a:pt x="148" y="187"/>
                  </a:cubicBezTo>
                  <a:cubicBezTo>
                    <a:pt x="148" y="187"/>
                    <a:pt x="148" y="187"/>
                    <a:pt x="147" y="187"/>
                  </a:cubicBezTo>
                  <a:cubicBezTo>
                    <a:pt x="147" y="187"/>
                    <a:pt x="147" y="187"/>
                    <a:pt x="147" y="187"/>
                  </a:cubicBezTo>
                  <a:cubicBezTo>
                    <a:pt x="147" y="187"/>
                    <a:pt x="146" y="187"/>
                    <a:pt x="146" y="186"/>
                  </a:cubicBezTo>
                  <a:close/>
                  <a:moveTo>
                    <a:pt x="62" y="184"/>
                  </a:moveTo>
                  <a:cubicBezTo>
                    <a:pt x="52" y="178"/>
                    <a:pt x="52" y="178"/>
                    <a:pt x="52" y="178"/>
                  </a:cubicBezTo>
                  <a:cubicBezTo>
                    <a:pt x="51" y="177"/>
                    <a:pt x="51" y="176"/>
                    <a:pt x="51" y="175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2" y="174"/>
                    <a:pt x="53" y="174"/>
                    <a:pt x="54" y="174"/>
                  </a:cubicBezTo>
                  <a:cubicBezTo>
                    <a:pt x="54" y="174"/>
                    <a:pt x="54" y="174"/>
                    <a:pt x="54" y="174"/>
                  </a:cubicBezTo>
                  <a:cubicBezTo>
                    <a:pt x="65" y="180"/>
                    <a:pt x="65" y="180"/>
                    <a:pt x="65" y="180"/>
                  </a:cubicBezTo>
                  <a:cubicBezTo>
                    <a:pt x="65" y="181"/>
                    <a:pt x="66" y="182"/>
                    <a:pt x="65" y="183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4"/>
                    <a:pt x="64" y="184"/>
                    <a:pt x="63" y="184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4"/>
                    <a:pt x="63" y="184"/>
                    <a:pt x="62" y="184"/>
                  </a:cubicBezTo>
                  <a:close/>
                  <a:moveTo>
                    <a:pt x="165" y="173"/>
                  </a:moveTo>
                  <a:cubicBezTo>
                    <a:pt x="165" y="172"/>
                    <a:pt x="165" y="171"/>
                    <a:pt x="166" y="170"/>
                  </a:cubicBezTo>
                  <a:cubicBezTo>
                    <a:pt x="166" y="170"/>
                    <a:pt x="166" y="170"/>
                    <a:pt x="166" y="170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77" y="162"/>
                    <a:pt x="178" y="163"/>
                    <a:pt x="179" y="164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79" y="164"/>
                    <a:pt x="179" y="166"/>
                    <a:pt x="178" y="166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8" y="173"/>
                    <a:pt x="167" y="174"/>
                    <a:pt x="167" y="174"/>
                  </a:cubicBezTo>
                  <a:cubicBezTo>
                    <a:pt x="167" y="174"/>
                    <a:pt x="167" y="174"/>
                    <a:pt x="167" y="174"/>
                  </a:cubicBezTo>
                  <a:cubicBezTo>
                    <a:pt x="166" y="174"/>
                    <a:pt x="166" y="173"/>
                    <a:pt x="165" y="173"/>
                  </a:cubicBezTo>
                  <a:close/>
                  <a:moveTo>
                    <a:pt x="42" y="172"/>
                  </a:moveTo>
                  <a:cubicBezTo>
                    <a:pt x="31" y="166"/>
                    <a:pt x="31" y="166"/>
                    <a:pt x="31" y="166"/>
                  </a:cubicBezTo>
                  <a:cubicBezTo>
                    <a:pt x="30" y="165"/>
                    <a:pt x="30" y="164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1" y="162"/>
                    <a:pt x="33" y="162"/>
                    <a:pt x="33" y="16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4" y="168"/>
                    <a:pt x="44" y="168"/>
                    <a:pt x="44" y="168"/>
                  </a:cubicBezTo>
                  <a:cubicBezTo>
                    <a:pt x="45" y="169"/>
                    <a:pt x="45" y="170"/>
                    <a:pt x="45" y="171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4" y="172"/>
                    <a:pt x="43" y="172"/>
                    <a:pt x="43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2" y="172"/>
                    <a:pt x="42" y="172"/>
                    <a:pt x="42" y="172"/>
                  </a:cubicBezTo>
                  <a:close/>
                  <a:moveTo>
                    <a:pt x="12" y="163"/>
                  </a:moveTo>
                  <a:cubicBezTo>
                    <a:pt x="12" y="163"/>
                    <a:pt x="11" y="162"/>
                    <a:pt x="11" y="162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9" y="161"/>
                    <a:pt x="8" y="160"/>
                    <a:pt x="9" y="159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58"/>
                    <a:pt x="10" y="158"/>
                    <a:pt x="11" y="158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2" y="159"/>
                    <a:pt x="13" y="159"/>
                    <a:pt x="13" y="159"/>
                  </a:cubicBezTo>
                  <a:cubicBezTo>
                    <a:pt x="13" y="159"/>
                    <a:pt x="13" y="159"/>
                    <a:pt x="13" y="159"/>
                  </a:cubicBezTo>
                  <a:cubicBezTo>
                    <a:pt x="14" y="159"/>
                    <a:pt x="15" y="159"/>
                    <a:pt x="16" y="159"/>
                  </a:cubicBezTo>
                  <a:cubicBezTo>
                    <a:pt x="16" y="159"/>
                    <a:pt x="16" y="159"/>
                    <a:pt x="16" y="159"/>
                  </a:cubicBezTo>
                  <a:cubicBezTo>
                    <a:pt x="17" y="159"/>
                    <a:pt x="18" y="159"/>
                    <a:pt x="19" y="159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8"/>
                    <a:pt x="21" y="158"/>
                    <a:pt x="21" y="158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2" y="157"/>
                    <a:pt x="23" y="158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60"/>
                    <a:pt x="24" y="161"/>
                    <a:pt x="23" y="161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2" y="162"/>
                    <a:pt x="21" y="162"/>
                    <a:pt x="20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18" y="163"/>
                    <a:pt x="17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5" y="163"/>
                    <a:pt x="13" y="163"/>
                    <a:pt x="12" y="163"/>
                  </a:cubicBezTo>
                  <a:close/>
                  <a:moveTo>
                    <a:pt x="185" y="159"/>
                  </a:moveTo>
                  <a:cubicBezTo>
                    <a:pt x="184" y="158"/>
                    <a:pt x="185" y="157"/>
                    <a:pt x="186" y="156"/>
                  </a:cubicBezTo>
                  <a:cubicBezTo>
                    <a:pt x="186" y="156"/>
                    <a:pt x="186" y="156"/>
                    <a:pt x="186" y="156"/>
                  </a:cubicBezTo>
                  <a:cubicBezTo>
                    <a:pt x="195" y="149"/>
                    <a:pt x="195" y="149"/>
                    <a:pt x="195" y="149"/>
                  </a:cubicBezTo>
                  <a:cubicBezTo>
                    <a:pt x="196" y="149"/>
                    <a:pt x="198" y="149"/>
                    <a:pt x="198" y="150"/>
                  </a:cubicBezTo>
                  <a:cubicBezTo>
                    <a:pt x="198" y="150"/>
                    <a:pt x="198" y="150"/>
                    <a:pt x="198" y="150"/>
                  </a:cubicBezTo>
                  <a:cubicBezTo>
                    <a:pt x="199" y="151"/>
                    <a:pt x="199" y="152"/>
                    <a:pt x="198" y="153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88" y="160"/>
                    <a:pt x="187" y="160"/>
                    <a:pt x="187" y="160"/>
                  </a:cubicBezTo>
                  <a:cubicBezTo>
                    <a:pt x="187" y="160"/>
                    <a:pt x="187" y="160"/>
                    <a:pt x="187" y="160"/>
                  </a:cubicBezTo>
                  <a:cubicBezTo>
                    <a:pt x="186" y="160"/>
                    <a:pt x="185" y="160"/>
                    <a:pt x="185" y="159"/>
                  </a:cubicBezTo>
                  <a:close/>
                  <a:moveTo>
                    <a:pt x="1" y="152"/>
                  </a:moveTo>
                  <a:cubicBezTo>
                    <a:pt x="1" y="152"/>
                    <a:pt x="1" y="152"/>
                    <a:pt x="1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51"/>
                    <a:pt x="0" y="150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8"/>
                    <a:pt x="1" y="137"/>
                    <a:pt x="2" y="13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3" y="137"/>
                    <a:pt x="4" y="138"/>
                    <a:pt x="4" y="139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7"/>
                    <a:pt x="4" y="148"/>
                    <a:pt x="4" y="148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9"/>
                    <a:pt x="4" y="150"/>
                    <a:pt x="5" y="150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0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2"/>
                    <a:pt x="4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2" y="153"/>
                    <a:pt x="1" y="153"/>
                    <a:pt x="1" y="152"/>
                  </a:cubicBezTo>
                  <a:close/>
                  <a:moveTo>
                    <a:pt x="199" y="141"/>
                  </a:moveTo>
                  <a:cubicBezTo>
                    <a:pt x="199" y="129"/>
                    <a:pt x="199" y="129"/>
                    <a:pt x="199" y="129"/>
                  </a:cubicBezTo>
                  <a:cubicBezTo>
                    <a:pt x="199" y="128"/>
                    <a:pt x="200" y="127"/>
                    <a:pt x="201" y="127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203" y="127"/>
                    <a:pt x="203" y="128"/>
                    <a:pt x="203" y="129"/>
                  </a:cubicBezTo>
                  <a:cubicBezTo>
                    <a:pt x="203" y="129"/>
                    <a:pt x="203" y="129"/>
                    <a:pt x="203" y="129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2"/>
                    <a:pt x="203" y="143"/>
                    <a:pt x="201" y="143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0" y="143"/>
                    <a:pt x="199" y="142"/>
                    <a:pt x="199" y="141"/>
                  </a:cubicBezTo>
                  <a:close/>
                  <a:moveTo>
                    <a:pt x="2" y="129"/>
                  </a:moveTo>
                  <a:cubicBezTo>
                    <a:pt x="1" y="129"/>
                    <a:pt x="0" y="129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6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1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2"/>
                    <a:pt x="2" y="121"/>
                    <a:pt x="2" y="120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19"/>
                    <a:pt x="3" y="119"/>
                    <a:pt x="3" y="11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3" y="119"/>
                    <a:pt x="3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5"/>
                    <a:pt x="8" y="115"/>
                    <a:pt x="8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9" y="117"/>
                    <a:pt x="9" y="118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7" y="119"/>
                    <a:pt x="7" y="120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7" y="120"/>
                    <a:pt x="6" y="121"/>
                    <a:pt x="6" y="121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6" y="121"/>
                    <a:pt x="6" y="12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5" y="123"/>
                    <a:pt x="5" y="123"/>
                    <a:pt x="5" y="124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5" y="124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4" y="125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7"/>
                    <a:pt x="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4" y="129"/>
                    <a:pt x="3" y="129"/>
                    <a:pt x="2" y="129"/>
                  </a:cubicBezTo>
                  <a:cubicBezTo>
                    <a:pt x="2" y="129"/>
                    <a:pt x="2" y="129"/>
                    <a:pt x="2" y="129"/>
                  </a:cubicBezTo>
                  <a:cubicBezTo>
                    <a:pt x="2" y="129"/>
                    <a:pt x="2" y="129"/>
                    <a:pt x="2" y="129"/>
                  </a:cubicBezTo>
                  <a:close/>
                  <a:moveTo>
                    <a:pt x="199" y="117"/>
                  </a:moveTo>
                  <a:cubicBezTo>
                    <a:pt x="199" y="115"/>
                    <a:pt x="199" y="115"/>
                    <a:pt x="199" y="115"/>
                  </a:cubicBezTo>
                  <a:cubicBezTo>
                    <a:pt x="199" y="113"/>
                    <a:pt x="198" y="111"/>
                    <a:pt x="196" y="110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195" y="109"/>
                    <a:pt x="195" y="109"/>
                    <a:pt x="195" y="109"/>
                  </a:cubicBezTo>
                  <a:cubicBezTo>
                    <a:pt x="194" y="108"/>
                    <a:pt x="194" y="107"/>
                    <a:pt x="194" y="106"/>
                  </a:cubicBezTo>
                  <a:cubicBezTo>
                    <a:pt x="194" y="106"/>
                    <a:pt x="194" y="106"/>
                    <a:pt x="194" y="106"/>
                  </a:cubicBezTo>
                  <a:cubicBezTo>
                    <a:pt x="195" y="105"/>
                    <a:pt x="196" y="105"/>
                    <a:pt x="197" y="10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8" y="106"/>
                    <a:pt x="198" y="106"/>
                    <a:pt x="198" y="106"/>
                  </a:cubicBezTo>
                  <a:cubicBezTo>
                    <a:pt x="202" y="108"/>
                    <a:pt x="203" y="111"/>
                    <a:pt x="203" y="115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3" y="117"/>
                    <a:pt x="203" y="117"/>
                    <a:pt x="203" y="117"/>
                  </a:cubicBezTo>
                  <a:cubicBezTo>
                    <a:pt x="203" y="118"/>
                    <a:pt x="203" y="119"/>
                    <a:pt x="201" y="119"/>
                  </a:cubicBezTo>
                  <a:cubicBezTo>
                    <a:pt x="201" y="119"/>
                    <a:pt x="201" y="119"/>
                    <a:pt x="201" y="119"/>
                  </a:cubicBezTo>
                  <a:cubicBezTo>
                    <a:pt x="200" y="119"/>
                    <a:pt x="199" y="118"/>
                    <a:pt x="199" y="117"/>
                  </a:cubicBezTo>
                  <a:close/>
                  <a:moveTo>
                    <a:pt x="10" y="108"/>
                  </a:moveTo>
                  <a:cubicBezTo>
                    <a:pt x="10" y="108"/>
                    <a:pt x="10" y="106"/>
                    <a:pt x="11" y="106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1" y="105"/>
                    <a:pt x="12" y="105"/>
                    <a:pt x="13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04"/>
                    <a:pt x="13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4"/>
                    <a:pt x="11" y="103"/>
                    <a:pt x="11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1" y="100"/>
                    <a:pt x="12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4" y="100"/>
                    <a:pt x="15" y="100"/>
                    <a:pt x="16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8" y="100"/>
                    <a:pt x="18" y="102"/>
                    <a:pt x="19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19" y="103"/>
                    <a:pt x="19" y="104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19" y="105"/>
                    <a:pt x="19" y="106"/>
                    <a:pt x="19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8" y="106"/>
                    <a:pt x="18" y="107"/>
                    <a:pt x="17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08"/>
                    <a:pt x="14" y="108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2" y="109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1" y="109"/>
                    <a:pt x="11" y="109"/>
                    <a:pt x="10" y="108"/>
                  </a:cubicBezTo>
                  <a:close/>
                  <a:moveTo>
                    <a:pt x="185" y="103"/>
                  </a:moveTo>
                  <a:cubicBezTo>
                    <a:pt x="184" y="102"/>
                    <a:pt x="184" y="102"/>
                    <a:pt x="184" y="102"/>
                  </a:cubicBezTo>
                  <a:cubicBezTo>
                    <a:pt x="183" y="102"/>
                    <a:pt x="183" y="101"/>
                    <a:pt x="183" y="101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3" y="100"/>
                    <a:pt x="183" y="99"/>
                    <a:pt x="184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94" y="93"/>
                    <a:pt x="196" y="93"/>
                    <a:pt x="196" y="94"/>
                  </a:cubicBezTo>
                  <a:cubicBezTo>
                    <a:pt x="196" y="94"/>
                    <a:pt x="196" y="94"/>
                    <a:pt x="196" y="94"/>
                  </a:cubicBezTo>
                  <a:cubicBezTo>
                    <a:pt x="197" y="95"/>
                    <a:pt x="196" y="96"/>
                    <a:pt x="195" y="97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88" y="101"/>
                    <a:pt x="188" y="101"/>
                    <a:pt x="188" y="101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5" y="103"/>
                    <a:pt x="185" y="103"/>
                    <a:pt x="185" y="103"/>
                  </a:cubicBezTo>
                  <a:close/>
                  <a:moveTo>
                    <a:pt x="2" y="96"/>
                  </a:move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5"/>
                    <a:pt x="2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2"/>
                    <a:pt x="1" y="81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89"/>
                    <a:pt x="4" y="89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1"/>
                    <a:pt x="4" y="91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2"/>
                    <a:pt x="5" y="92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4"/>
                    <a:pt x="5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6" y="95"/>
                    <a:pt x="6" y="96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3" y="97"/>
                    <a:pt x="2" y="96"/>
                    <a:pt x="2" y="96"/>
                  </a:cubicBezTo>
                  <a:close/>
                  <a:moveTo>
                    <a:pt x="199" y="8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99" y="73"/>
                    <a:pt x="200" y="72"/>
                    <a:pt x="201" y="72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3" y="72"/>
                    <a:pt x="203" y="73"/>
                    <a:pt x="203" y="74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3" y="86"/>
                    <a:pt x="203" y="86"/>
                    <a:pt x="203" y="86"/>
                  </a:cubicBezTo>
                  <a:cubicBezTo>
                    <a:pt x="203" y="87"/>
                    <a:pt x="203" y="88"/>
                    <a:pt x="201" y="88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200" y="88"/>
                    <a:pt x="199" y="87"/>
                    <a:pt x="199" y="86"/>
                  </a:cubicBezTo>
                  <a:close/>
                  <a:moveTo>
                    <a:pt x="0" y="71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1" y="66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3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1"/>
                    <a:pt x="3" y="61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8"/>
                    <a:pt x="6" y="58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2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6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4"/>
                    <a:pt x="5" y="64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2"/>
                    <a:pt x="3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lose/>
                  <a:moveTo>
                    <a:pt x="199" y="62"/>
                  </a:moveTo>
                  <a:cubicBezTo>
                    <a:pt x="199" y="56"/>
                    <a:pt x="199" y="56"/>
                    <a:pt x="199" y="56"/>
                  </a:cubicBezTo>
                  <a:cubicBezTo>
                    <a:pt x="199" y="55"/>
                    <a:pt x="199" y="53"/>
                    <a:pt x="198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7" y="51"/>
                    <a:pt x="197" y="50"/>
                    <a:pt x="198" y="49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199" y="49"/>
                    <a:pt x="200" y="49"/>
                    <a:pt x="201" y="50"/>
                  </a:cubicBezTo>
                  <a:cubicBezTo>
                    <a:pt x="201" y="50"/>
                    <a:pt x="201" y="50"/>
                    <a:pt x="201" y="50"/>
                  </a:cubicBezTo>
                  <a:cubicBezTo>
                    <a:pt x="202" y="51"/>
                    <a:pt x="203" y="54"/>
                    <a:pt x="203" y="56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3" y="63"/>
                    <a:pt x="203" y="64"/>
                    <a:pt x="201" y="64"/>
                  </a:cubicBezTo>
                  <a:cubicBezTo>
                    <a:pt x="201" y="64"/>
                    <a:pt x="201" y="64"/>
                    <a:pt x="201" y="64"/>
                  </a:cubicBezTo>
                  <a:cubicBezTo>
                    <a:pt x="200" y="64"/>
                    <a:pt x="199" y="63"/>
                    <a:pt x="199" y="62"/>
                  </a:cubicBezTo>
                  <a:close/>
                  <a:moveTo>
                    <a:pt x="6" y="62"/>
                  </a:move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lose/>
                  <a:moveTo>
                    <a:pt x="9" y="52"/>
                  </a:moveTo>
                  <a:cubicBezTo>
                    <a:pt x="8" y="51"/>
                    <a:pt x="8" y="50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8"/>
                    <a:pt x="9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6"/>
                    <a:pt x="14" y="45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45"/>
                    <a:pt x="17" y="45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6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9"/>
                    <a:pt x="22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5" y="49"/>
                    <a:pt x="14" y="49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52"/>
                    <a:pt x="11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9" y="52"/>
                    <a:pt x="9" y="52"/>
                  </a:cubicBezTo>
                  <a:close/>
                  <a:moveTo>
                    <a:pt x="31" y="47"/>
                  </a:moveTo>
                  <a:cubicBezTo>
                    <a:pt x="30" y="46"/>
                    <a:pt x="31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38"/>
                    <a:pt x="44" y="38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0"/>
                    <a:pt x="45" y="41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1" y="48"/>
                    <a:pt x="31" y="47"/>
                  </a:cubicBezTo>
                  <a:close/>
                  <a:moveTo>
                    <a:pt x="188" y="46"/>
                  </a:moveTo>
                  <a:cubicBezTo>
                    <a:pt x="178" y="40"/>
                    <a:pt x="178" y="40"/>
                    <a:pt x="178" y="40"/>
                  </a:cubicBezTo>
                  <a:cubicBezTo>
                    <a:pt x="177" y="40"/>
                    <a:pt x="177" y="38"/>
                    <a:pt x="177" y="38"/>
                  </a:cubicBezTo>
                  <a:cubicBezTo>
                    <a:pt x="177" y="38"/>
                    <a:pt x="177" y="38"/>
                    <a:pt x="177" y="38"/>
                  </a:cubicBezTo>
                  <a:cubicBezTo>
                    <a:pt x="178" y="37"/>
                    <a:pt x="179" y="36"/>
                    <a:pt x="180" y="37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190" y="43"/>
                    <a:pt x="190" y="43"/>
                    <a:pt x="190" y="43"/>
                  </a:cubicBezTo>
                  <a:cubicBezTo>
                    <a:pt x="191" y="43"/>
                    <a:pt x="191" y="45"/>
                    <a:pt x="191" y="46"/>
                  </a:cubicBezTo>
                  <a:cubicBezTo>
                    <a:pt x="191" y="46"/>
                    <a:pt x="191" y="46"/>
                    <a:pt x="191" y="46"/>
                  </a:cubicBezTo>
                  <a:cubicBezTo>
                    <a:pt x="191" y="46"/>
                    <a:pt x="190" y="47"/>
                    <a:pt x="189" y="47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47"/>
                    <a:pt x="189" y="46"/>
                    <a:pt x="188" y="46"/>
                  </a:cubicBezTo>
                  <a:close/>
                  <a:moveTo>
                    <a:pt x="52" y="35"/>
                  </a:moveTo>
                  <a:cubicBezTo>
                    <a:pt x="51" y="34"/>
                    <a:pt x="51" y="33"/>
                    <a:pt x="5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6"/>
                    <a:pt x="65" y="26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8"/>
                    <a:pt x="66" y="29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6"/>
                    <a:pt x="54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2" y="36"/>
                    <a:pt x="52" y="35"/>
                  </a:cubicBezTo>
                  <a:close/>
                  <a:moveTo>
                    <a:pt x="167" y="34"/>
                  </a:moveTo>
                  <a:cubicBezTo>
                    <a:pt x="157" y="28"/>
                    <a:pt x="157" y="28"/>
                    <a:pt x="157" y="28"/>
                  </a:cubicBezTo>
                  <a:cubicBezTo>
                    <a:pt x="156" y="28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7" y="25"/>
                    <a:pt x="158" y="24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9" y="31"/>
                    <a:pt x="169" y="31"/>
                    <a:pt x="169" y="31"/>
                  </a:cubicBezTo>
                  <a:cubicBezTo>
                    <a:pt x="170" y="31"/>
                    <a:pt x="171" y="33"/>
                    <a:pt x="170" y="34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70" y="34"/>
                    <a:pt x="169" y="35"/>
                    <a:pt x="168" y="35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8" y="35"/>
                    <a:pt x="168" y="34"/>
                    <a:pt x="167" y="34"/>
                  </a:cubicBezTo>
                  <a:close/>
                  <a:moveTo>
                    <a:pt x="72" y="23"/>
                  </a:moveTo>
                  <a:cubicBezTo>
                    <a:pt x="72" y="22"/>
                    <a:pt x="72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4"/>
                    <a:pt x="86" y="14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4"/>
                    <a:pt x="73" y="24"/>
                    <a:pt x="72" y="23"/>
                  </a:cubicBezTo>
                  <a:close/>
                  <a:moveTo>
                    <a:pt x="147" y="22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5" y="16"/>
                    <a:pt x="135" y="14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7" y="12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50" y="19"/>
                    <a:pt x="150" y="21"/>
                    <a:pt x="149" y="2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49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7" y="22"/>
                    <a:pt x="147" y="22"/>
                    <a:pt x="147" y="22"/>
                  </a:cubicBezTo>
                  <a:close/>
                  <a:moveTo>
                    <a:pt x="93" y="11"/>
                  </a:moveTo>
                  <a:cubicBezTo>
                    <a:pt x="93" y="10"/>
                    <a:pt x="93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5" y="2"/>
                    <a:pt x="107" y="2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4"/>
                    <a:pt x="107" y="5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12"/>
                    <a:pt x="94" y="12"/>
                    <a:pt x="93" y="11"/>
                  </a:cubicBezTo>
                  <a:close/>
                  <a:moveTo>
                    <a:pt x="126" y="10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4" y="2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7"/>
                    <a:pt x="129" y="9"/>
                    <a:pt x="129" y="9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28" y="10"/>
                    <a:pt x="128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6" y="10"/>
                    <a:pt x="126" y="1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35" name="Freeform 234"/>
            <p:cNvSpPr>
              <a:spLocks noEditPoints="1"/>
            </p:cNvSpPr>
            <p:nvPr/>
          </p:nvSpPr>
          <p:spPr bwMode="auto">
            <a:xfrm>
              <a:off x="1073321" y="5036258"/>
              <a:ext cx="353350" cy="416762"/>
            </a:xfrm>
            <a:custGeom>
              <a:avLst/>
              <a:gdLst>
                <a:gd name="T0" fmla="*/ 6 w 279"/>
                <a:gd name="T1" fmla="*/ 0 h 333"/>
                <a:gd name="T2" fmla="*/ 12 w 279"/>
                <a:gd name="T3" fmla="*/ 50 h 333"/>
                <a:gd name="T4" fmla="*/ 254 w 279"/>
                <a:gd name="T5" fmla="*/ 43 h 333"/>
                <a:gd name="T6" fmla="*/ 33 w 279"/>
                <a:gd name="T7" fmla="*/ 202 h 333"/>
                <a:gd name="T8" fmla="*/ 110 w 279"/>
                <a:gd name="T9" fmla="*/ 239 h 333"/>
                <a:gd name="T10" fmla="*/ 98 w 279"/>
                <a:gd name="T11" fmla="*/ 330 h 333"/>
                <a:gd name="T12" fmla="*/ 233 w 279"/>
                <a:gd name="T13" fmla="*/ 285 h 333"/>
                <a:gd name="T14" fmla="*/ 243 w 279"/>
                <a:gd name="T15" fmla="*/ 267 h 333"/>
                <a:gd name="T16" fmla="*/ 279 w 279"/>
                <a:gd name="T17" fmla="*/ 44 h 333"/>
                <a:gd name="T18" fmla="*/ 56 w 279"/>
                <a:gd name="T19" fmla="*/ 108 h 333"/>
                <a:gd name="T20" fmla="*/ 87 w 279"/>
                <a:gd name="T21" fmla="*/ 118 h 333"/>
                <a:gd name="T22" fmla="*/ 94 w 279"/>
                <a:gd name="T23" fmla="*/ 130 h 333"/>
                <a:gd name="T24" fmla="*/ 83 w 279"/>
                <a:gd name="T25" fmla="*/ 148 h 333"/>
                <a:gd name="T26" fmla="*/ 102 w 279"/>
                <a:gd name="T27" fmla="*/ 177 h 333"/>
                <a:gd name="T28" fmla="*/ 96 w 279"/>
                <a:gd name="T29" fmla="*/ 150 h 333"/>
                <a:gd name="T30" fmla="*/ 107 w 279"/>
                <a:gd name="T31" fmla="*/ 132 h 333"/>
                <a:gd name="T32" fmla="*/ 88 w 279"/>
                <a:gd name="T33" fmla="*/ 104 h 333"/>
                <a:gd name="T34" fmla="*/ 72 w 279"/>
                <a:gd name="T35" fmla="*/ 110 h 333"/>
                <a:gd name="T36" fmla="*/ 83 w 279"/>
                <a:gd name="T37" fmla="*/ 89 h 333"/>
                <a:gd name="T38" fmla="*/ 65 w 279"/>
                <a:gd name="T39" fmla="*/ 62 h 333"/>
                <a:gd name="T40" fmla="*/ 70 w 279"/>
                <a:gd name="T41" fmla="*/ 88 h 333"/>
                <a:gd name="T42" fmla="*/ 56 w 279"/>
                <a:gd name="T43" fmla="*/ 108 h 333"/>
                <a:gd name="T44" fmla="*/ 126 w 279"/>
                <a:gd name="T45" fmla="*/ 181 h 333"/>
                <a:gd name="T46" fmla="*/ 151 w 279"/>
                <a:gd name="T47" fmla="*/ 159 h 333"/>
                <a:gd name="T48" fmla="*/ 145 w 279"/>
                <a:gd name="T49" fmla="*/ 138 h 333"/>
                <a:gd name="T50" fmla="*/ 155 w 279"/>
                <a:gd name="T51" fmla="*/ 128 h 333"/>
                <a:gd name="T52" fmla="*/ 191 w 279"/>
                <a:gd name="T53" fmla="*/ 145 h 333"/>
                <a:gd name="T54" fmla="*/ 197 w 279"/>
                <a:gd name="T55" fmla="*/ 166 h 333"/>
                <a:gd name="T56" fmla="*/ 185 w 279"/>
                <a:gd name="T57" fmla="*/ 190 h 333"/>
                <a:gd name="T58" fmla="*/ 211 w 279"/>
                <a:gd name="T59" fmla="*/ 168 h 333"/>
                <a:gd name="T60" fmla="*/ 205 w 279"/>
                <a:gd name="T61" fmla="*/ 147 h 333"/>
                <a:gd name="T62" fmla="*/ 216 w 279"/>
                <a:gd name="T63" fmla="*/ 122 h 333"/>
                <a:gd name="T64" fmla="*/ 193 w 279"/>
                <a:gd name="T65" fmla="*/ 128 h 333"/>
                <a:gd name="T66" fmla="*/ 179 w 279"/>
                <a:gd name="T67" fmla="*/ 103 h 333"/>
                <a:gd name="T68" fmla="*/ 191 w 279"/>
                <a:gd name="T69" fmla="*/ 78 h 333"/>
                <a:gd name="T70" fmla="*/ 166 w 279"/>
                <a:gd name="T71" fmla="*/ 101 h 333"/>
                <a:gd name="T72" fmla="*/ 171 w 279"/>
                <a:gd name="T73" fmla="*/ 125 h 333"/>
                <a:gd name="T74" fmla="*/ 156 w 279"/>
                <a:gd name="T75" fmla="*/ 114 h 333"/>
                <a:gd name="T76" fmla="*/ 132 w 279"/>
                <a:gd name="T77" fmla="*/ 136 h 333"/>
                <a:gd name="T78" fmla="*/ 138 w 279"/>
                <a:gd name="T79" fmla="*/ 15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333">
                  <a:moveTo>
                    <a:pt x="271" y="3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" y="46"/>
                    <a:pt x="8" y="48"/>
                    <a:pt x="12" y="5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54" y="43"/>
                    <a:pt x="254" y="43"/>
                    <a:pt x="254" y="43"/>
                  </a:cubicBezTo>
                  <a:cubicBezTo>
                    <a:pt x="229" y="240"/>
                    <a:pt x="229" y="240"/>
                    <a:pt x="229" y="240"/>
                  </a:cubicBezTo>
                  <a:cubicBezTo>
                    <a:pt x="33" y="202"/>
                    <a:pt x="33" y="202"/>
                    <a:pt x="33" y="202"/>
                  </a:cubicBezTo>
                  <a:cubicBezTo>
                    <a:pt x="45" y="209"/>
                    <a:pt x="56" y="219"/>
                    <a:pt x="65" y="230"/>
                  </a:cubicBezTo>
                  <a:cubicBezTo>
                    <a:pt x="110" y="239"/>
                    <a:pt x="110" y="239"/>
                    <a:pt x="110" y="239"/>
                  </a:cubicBezTo>
                  <a:cubicBezTo>
                    <a:pt x="98" y="241"/>
                    <a:pt x="87" y="244"/>
                    <a:pt x="77" y="247"/>
                  </a:cubicBezTo>
                  <a:cubicBezTo>
                    <a:pt x="90" y="270"/>
                    <a:pt x="97" y="298"/>
                    <a:pt x="98" y="330"/>
                  </a:cubicBezTo>
                  <a:cubicBezTo>
                    <a:pt x="109" y="332"/>
                    <a:pt x="122" y="333"/>
                    <a:pt x="136" y="333"/>
                  </a:cubicBezTo>
                  <a:cubicBezTo>
                    <a:pt x="189" y="333"/>
                    <a:pt x="233" y="312"/>
                    <a:pt x="233" y="285"/>
                  </a:cubicBezTo>
                  <a:cubicBezTo>
                    <a:pt x="233" y="277"/>
                    <a:pt x="228" y="269"/>
                    <a:pt x="220" y="262"/>
                  </a:cubicBezTo>
                  <a:cubicBezTo>
                    <a:pt x="243" y="267"/>
                    <a:pt x="243" y="267"/>
                    <a:pt x="243" y="267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79" y="44"/>
                    <a:pt x="279" y="44"/>
                    <a:pt x="279" y="44"/>
                  </a:cubicBezTo>
                  <a:lnTo>
                    <a:pt x="271" y="34"/>
                  </a:lnTo>
                  <a:close/>
                  <a:moveTo>
                    <a:pt x="56" y="108"/>
                  </a:moveTo>
                  <a:cubicBezTo>
                    <a:pt x="56" y="110"/>
                    <a:pt x="57" y="112"/>
                    <a:pt x="57" y="114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1" y="173"/>
                    <a:pt x="81" y="173"/>
                    <a:pt x="81" y="173"/>
                  </a:cubicBezTo>
                  <a:cubicBezTo>
                    <a:pt x="102" y="177"/>
                    <a:pt x="102" y="177"/>
                    <a:pt x="102" y="177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67" y="110"/>
                    <a:pt x="67" y="110"/>
                    <a:pt x="67" y="110"/>
                  </a:cubicBezTo>
                  <a:lnTo>
                    <a:pt x="56" y="108"/>
                  </a:lnTo>
                  <a:close/>
                  <a:moveTo>
                    <a:pt x="129" y="155"/>
                  </a:moveTo>
                  <a:cubicBezTo>
                    <a:pt x="126" y="181"/>
                    <a:pt x="126" y="181"/>
                    <a:pt x="126" y="181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51" y="159"/>
                    <a:pt x="151" y="159"/>
                    <a:pt x="151" y="159"/>
                  </a:cubicBezTo>
                  <a:cubicBezTo>
                    <a:pt x="143" y="157"/>
                    <a:pt x="143" y="157"/>
                    <a:pt x="143" y="157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53" y="139"/>
                    <a:pt x="153" y="139"/>
                    <a:pt x="153" y="139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191" y="145"/>
                    <a:pt x="191" y="145"/>
                    <a:pt x="191" y="145"/>
                  </a:cubicBezTo>
                  <a:cubicBezTo>
                    <a:pt x="199" y="146"/>
                    <a:pt x="199" y="146"/>
                    <a:pt x="199" y="146"/>
                  </a:cubicBezTo>
                  <a:cubicBezTo>
                    <a:pt x="197" y="166"/>
                    <a:pt x="197" y="166"/>
                    <a:pt x="197" y="166"/>
                  </a:cubicBezTo>
                  <a:cubicBezTo>
                    <a:pt x="188" y="164"/>
                    <a:pt x="188" y="164"/>
                    <a:pt x="188" y="164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208" y="194"/>
                    <a:pt x="208" y="194"/>
                    <a:pt x="208" y="194"/>
                  </a:cubicBezTo>
                  <a:cubicBezTo>
                    <a:pt x="211" y="168"/>
                    <a:pt x="211" y="168"/>
                    <a:pt x="211" y="168"/>
                  </a:cubicBezTo>
                  <a:cubicBezTo>
                    <a:pt x="202" y="167"/>
                    <a:pt x="202" y="167"/>
                    <a:pt x="202" y="167"/>
                  </a:cubicBezTo>
                  <a:cubicBezTo>
                    <a:pt x="205" y="147"/>
                    <a:pt x="205" y="147"/>
                    <a:pt x="205" y="147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6" y="122"/>
                    <a:pt x="216" y="122"/>
                    <a:pt x="216" y="122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74" y="102"/>
                    <a:pt x="174" y="102"/>
                    <a:pt x="174" y="102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38" y="157"/>
                    <a:pt x="138" y="157"/>
                    <a:pt x="138" y="157"/>
                  </a:cubicBezTo>
                  <a:lnTo>
                    <a:pt x="129" y="155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>
                <a:solidFill>
                  <a:srgbClr val="505050"/>
                </a:solidFill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0121821" y="2014304"/>
            <a:ext cx="161775" cy="255195"/>
          </a:xfrm>
          <a:prstGeom prst="straightConnector1">
            <a:avLst/>
          </a:prstGeom>
          <a:noFill/>
          <a:ln w="41275" cap="rnd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0686179" y="2605088"/>
            <a:ext cx="380172" cy="66940"/>
          </a:xfrm>
          <a:prstGeom prst="straightConnector1">
            <a:avLst/>
          </a:prstGeom>
          <a:noFill/>
          <a:ln w="41275" cap="rnd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9522981" y="2953744"/>
            <a:ext cx="206336" cy="451209"/>
          </a:xfrm>
          <a:prstGeom prst="straightConnector1">
            <a:avLst/>
          </a:prstGeom>
          <a:noFill/>
          <a:ln w="41275" cap="rnd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 flipV="1">
            <a:off x="9983215" y="2946757"/>
            <a:ext cx="193178" cy="433151"/>
          </a:xfrm>
          <a:prstGeom prst="straightConnector1">
            <a:avLst/>
          </a:prstGeom>
          <a:noFill/>
          <a:ln w="41275" cap="rnd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571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Mais Referências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214" y="932414"/>
            <a:ext cx="11378059" cy="32118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Serviços Técnicos de Parceiros - Solicitar suporte Pré-Vendas e de Implantação do Azure para Parceiros:  </a:t>
            </a:r>
            <a:r>
              <a:rPr lang="en-US" sz="1800" dirty="0" smtClean="0">
                <a:hlinkClick r:id="rId2"/>
              </a:rPr>
              <a:t>http://support.microsoft.com/kb/2973481/pt-br</a:t>
            </a:r>
            <a:endParaRPr lang="pt-B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Informações sobre os Serviços Móveis do Azure </a:t>
            </a:r>
            <a:r>
              <a:rPr lang="en-US" sz="1800" b="1" dirty="0" smtClean="0">
                <a:hlinkClick r:id="rId3"/>
              </a:rPr>
              <a:t>http://azure.microsoft.com/pt-br/pricing/details/mobile-services/</a:t>
            </a:r>
            <a:endParaRPr lang="pt-BR" sz="1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Informações sobre os Serviços de Aplicativos do Azure </a:t>
            </a:r>
            <a:r>
              <a:rPr lang="en-US" sz="1800" b="1" dirty="0" smtClean="0">
                <a:hlinkClick r:id="rId3"/>
              </a:rPr>
              <a:t>http://azure.microsoft.com/pt-br/pricing/details/mobile-services/</a:t>
            </a:r>
            <a:endParaRPr lang="pt-BR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Ferramenta Avaliadora de Custos do Microsoft Azure: </a:t>
            </a:r>
            <a:r>
              <a:rPr lang="en-US" sz="1800" b="1" dirty="0">
                <a:hlinkClick r:id="rId4"/>
              </a:rPr>
              <a:t>http://www.microsoft.com/en-us/download/details.aspx?id=43376</a:t>
            </a:r>
            <a:endParaRPr lang="pt-BR" sz="1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Serviço de Aplicativos do Azure e serviços do Azure existentes </a:t>
            </a:r>
            <a:r>
              <a:rPr lang="en-US" sz="1800" b="1" dirty="0" smtClean="0">
                <a:hlinkClick r:id="rId5"/>
              </a:rPr>
              <a:t>https://azure.microsoft.com/en-us/documentation/articles/app-service-changes-existing-services/?clcid=0x409</a:t>
            </a:r>
            <a:endParaRPr lang="pt-BR" sz="1800" b="1" dirty="0" smtClean="0"/>
          </a:p>
          <a:p>
            <a:endParaRPr lang="pt-BR" sz="1800" b="1" dirty="0" smtClean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82084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e9946e3-f9a0-41e4-9b22-58e2cc8fa95c">
      <UserInfo>
        <DisplayName>Arturo Vazquez Alvarez</DisplayName>
        <AccountId>791</AccountId>
        <AccountType/>
      </UserInfo>
      <UserInfo>
        <DisplayName>Jonathan Gonzalez Flores</DisplayName>
        <AccountId>1048</AccountId>
        <AccountType/>
      </UserInfo>
      <UserInfo>
        <DisplayName>Jose Miguel Izaguirre Garate (MXP Industrial S.A. DE C.V.)</DisplayName>
        <AccountId>548</AccountId>
        <AccountType/>
      </UserInfo>
      <UserInfo>
        <DisplayName>Alejandro Garcia Sanchez (MXP Industrial S.A. DE C.V.)</DisplayName>
        <AccountId>8223</AccountId>
        <AccountType/>
      </UserInfo>
      <UserInfo>
        <DisplayName>Gabriela Treviño Moreno (MXP Industrial S.A. DE C.V.)</DisplayName>
        <AccountId>1414</AccountId>
        <AccountType/>
      </UserInfo>
      <UserInfo>
        <DisplayName>Fabiola Ochoa Rubalcava</DisplayName>
        <AccountId>8224</AccountId>
        <AccountType/>
      </UserInfo>
      <UserInfo>
        <DisplayName>Marin Irepan Gembe Gonzalez (MXP Industrial S.A. DE C.V.)</DisplayName>
        <AccountId>8225</AccountId>
        <AccountType/>
      </UserInfo>
    </SharedWithUsers>
    <_ShortcutUrl xmlns="d998fb76-9a2a-468e-b3b9-73e6011ded53">
      <Url xsi:nil="true"/>
      <Description xsi:nil="true"/>
    </_Shortcut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7F171FDBFD134D9DB5CFD30BF9EBF2" ma:contentTypeVersion="3" ma:contentTypeDescription="Create a new document." ma:contentTypeScope="" ma:versionID="402f8dca69ab7acfac722918f8e9d211">
  <xsd:schema xmlns:xsd="http://www.w3.org/2001/XMLSchema" xmlns:xs="http://www.w3.org/2001/XMLSchema" xmlns:p="http://schemas.microsoft.com/office/2006/metadata/properties" xmlns:ns2="d998fb76-9a2a-468e-b3b9-73e6011ded53" xmlns:ns3="1e9946e3-f9a0-41e4-9b22-58e2cc8fa95c" targetNamespace="http://schemas.microsoft.com/office/2006/metadata/properties" ma:root="true" ma:fieldsID="1be315c11ab3ee19185f326326b6632f" ns2:_="" ns3:_="">
    <xsd:import namespace="d998fb76-9a2a-468e-b3b9-73e6011ded53"/>
    <xsd:import namespace="1e9946e3-f9a0-41e4-9b22-58e2cc8fa95c"/>
    <xsd:element name="properties">
      <xsd:complexType>
        <xsd:sequence>
          <xsd:element name="documentManagement">
            <xsd:complexType>
              <xsd:all>
                <xsd:element ref="ns2:_ShortcutUr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8fb76-9a2a-468e-b3b9-73e6011ded53" elementFormDefault="qualified">
    <xsd:import namespace="http://schemas.microsoft.com/office/2006/documentManagement/types"/>
    <xsd:import namespace="http://schemas.microsoft.com/office/infopath/2007/PartnerControls"/>
    <xsd:element name="_ShortcutUrl" ma:index="8" nillable="true" ma:displayName="_ShortcutUrl" ma:hidden="true" ma:internalName="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946e3-f9a0-41e4-9b22-58e2cc8fa95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D4CEE-4A6E-444C-9F48-154C694282ED}">
  <ds:schemaRefs>
    <ds:schemaRef ds:uri="http://purl.org/dc/terms/"/>
    <ds:schemaRef ds:uri="d998fb76-9a2a-468e-b3b9-73e6011ded53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e9946e3-f9a0-41e4-9b22-58e2cc8fa95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47E796-3336-4CA3-A039-C51122E807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616E1-73BE-427A-8E0B-FE1007D13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8fb76-9a2a-468e-b3b9-73e6011ded53"/>
    <ds:schemaRef ds:uri="1e9946e3-f9a0-41e4-9b22-58e2cc8fa9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758</Words>
  <Application>Microsoft Office PowerPoint</Application>
  <PresentationFormat>Widescreen</PresentationFormat>
  <Paragraphs>68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Starter Kit: Aplicativo Móvel/Cliente com Azure</vt:lpstr>
      <vt:lpstr>Mais 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Eumar Assis</dc:creator>
  <cp:lastModifiedBy>Francisco Baddini</cp:lastModifiedBy>
  <cp:revision>44</cp:revision>
  <dcterms:created xsi:type="dcterms:W3CDTF">2015-09-01T15:53:33Z</dcterms:created>
  <dcterms:modified xsi:type="dcterms:W3CDTF">2015-11-11T14:14:22Z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0x010100AB7F171FDBFD134D9DB5CFD30BF9EBF2</vt:lpwstr>
  </property>
</Properties>
</file>