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11/11/2015</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‹nº›</a:t>
            </a:fld>
            <a:endParaRPr lang="pt-BR"/>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Observações para o apresentador:</a:t>
            </a:r>
          </a:p>
          <a:p>
            <a:endParaRPr lang="pt-BR" b="0" baseline="0" dirty="0" smtClean="0"/>
          </a:p>
          <a:p>
            <a:r>
              <a:rPr lang="en-US" b="0" baseline="0" dirty="0" smtClean="0"/>
              <a:t>2-3 minutos</a:t>
            </a:r>
          </a:p>
          <a:p>
            <a:endParaRPr lang="pt-BR" b="0" baseline="0" dirty="0" smtClean="0"/>
          </a:p>
          <a:p>
            <a:r>
              <a:rPr lang="en-US" b="0" baseline="0" dirty="0" smtClean="0"/>
              <a:t>Este cenário se destina a definir o contexto de economizar dinheiro usando IaaS. Apresente a Contoso (o cliente SMB que será usado nos cenários do curso) como um cliente que quer economizar dinheiro e melhorar a agilidade e a eficiência através da integração de serviços do Azure em sua infraestrutura. Esse cenário ajuda o parceiro a ver como comparar o custo de infraestrutura no local com infraestrutura do Azure. O resultado final será um custo/máquina virtual. </a:t>
            </a:r>
          </a:p>
          <a:p>
            <a:endParaRPr lang="pt-BR" b="0" baseline="0" dirty="0" smtClean="0"/>
          </a:p>
          <a:p>
            <a:pPr marL="0" indent="0">
              <a:lnSpc>
                <a:spcPts val="2200"/>
              </a:lnSpc>
              <a:buNone/>
            </a:pPr>
            <a:r>
              <a:rPr dirty="0" smtClean="0"/>
              <a:t>A </a:t>
            </a:r>
            <a:r>
              <a:rPr lang="en-US" sz="900" b="1" dirty="0" smtClean="0">
                <a:solidFill>
                  <a:srgbClr val="505050"/>
                </a:solidFill>
              </a:rPr>
              <a:t>Contoso</a:t>
            </a:r>
            <a:r>
              <a:rPr lang="en-US" sz="900" dirty="0" smtClean="0">
                <a:solidFill>
                  <a:srgbClr val="505050"/>
                </a:solidFill>
              </a:rPr>
              <a:t>, um cliente SMB, está executando dois servidores de data center no local e se preparando para atualizar para o Windows Server 2012 R2.  Ela hospeda 7 máquinas virtuais de tamanho médio (3-4 GB de RAM em média). O primeiro servidor executa o Hyper-V no Windows Server 2008 R2 e hospeda as cargas de trabalho, o segundo executa o AD DS, DNS, email, Web, intranet, backup, e assim por diante. A motivação para mover os dois servidores para a nuvem é poupar dinheiro em custos de TI usando serviços em nuvem. </a:t>
            </a:r>
          </a:p>
          <a:p>
            <a:pPr marL="0" indent="0">
              <a:lnSpc>
                <a:spcPts val="2200"/>
              </a:lnSpc>
              <a:buNone/>
            </a:pPr>
            <a:r>
              <a:rPr lang="en-US" sz="900" dirty="0" smtClean="0">
                <a:solidFill>
                  <a:srgbClr val="505050"/>
                </a:solidFill>
              </a:rPr>
              <a:t>O parceiro calculou um custo médio mensal para despesas de aquisição e operação de dois novos servidores de data center ao longo de um período de dois anos. Cada servidor teria processadores quad-core duplos, 16 GB de RAM, controlador RAID, 5 discos rígidos, fontes de alimentação redundantes duplas, com 2 anos de manutenção e Windows Server 2012 Standard como o sistema operacional. Custos das instalações por servidor (energia, refrigeração, espaço de data center, impostos sobre propriedade, pessoal das instalações e de segurança e outras despesas relacionadas com a infraestrutura física) foram estimados e somados ao total. </a:t>
            </a:r>
          </a:p>
          <a:p>
            <a:pPr>
              <a:lnSpc>
                <a:spcPts val="2200"/>
              </a:lnSpc>
            </a:pPr>
            <a:r>
              <a:rPr lang="en-US" sz="900" b="1" dirty="0" smtClean="0">
                <a:solidFill>
                  <a:srgbClr val="505050"/>
                </a:solidFill>
              </a:rPr>
              <a:t>Dois servidores e sistema operacional: US$ 10.000 por servidor</a:t>
            </a:r>
          </a:p>
          <a:p>
            <a:pPr>
              <a:lnSpc>
                <a:spcPts val="2200"/>
              </a:lnSpc>
            </a:pPr>
            <a:r>
              <a:rPr lang="en-US" sz="900" b="1" dirty="0" smtClean="0">
                <a:solidFill>
                  <a:srgbClr val="505050"/>
                </a:solidFill>
              </a:rPr>
              <a:t>CALs US$ 10.000</a:t>
            </a:r>
          </a:p>
          <a:p>
            <a:pPr>
              <a:lnSpc>
                <a:spcPts val="2200"/>
              </a:lnSpc>
            </a:pPr>
            <a:r>
              <a:rPr lang="en-US" sz="900" b="1" dirty="0" smtClean="0">
                <a:solidFill>
                  <a:srgbClr val="505050"/>
                </a:solidFill>
              </a:rPr>
              <a:t>Dois anos de custos operacionais das instalações:  US$ 10.000</a:t>
            </a:r>
          </a:p>
          <a:p>
            <a:pPr>
              <a:lnSpc>
                <a:spcPts val="2200"/>
              </a:lnSpc>
            </a:pPr>
            <a:r>
              <a:rPr lang="en-US" sz="900" b="1" dirty="0" smtClean="0">
                <a:solidFill>
                  <a:srgbClr val="505050"/>
                </a:solidFill>
              </a:rPr>
              <a:t>Solução de backup no local com suporte para arquivamento na nuvem: US$ 2.800 com agentes</a:t>
            </a:r>
          </a:p>
          <a:p>
            <a:pPr marL="0" indent="0">
              <a:lnSpc>
                <a:spcPts val="2200"/>
              </a:lnSpc>
              <a:buNone/>
            </a:pPr>
            <a:r>
              <a:rPr lang="en-US" sz="900" dirty="0" smtClean="0">
                <a:solidFill>
                  <a:srgbClr val="505050"/>
                </a:solidFill>
              </a:rPr>
              <a:t>Os custos totais de aquisição e operacionais são de cerca de </a:t>
            </a:r>
            <a:r>
              <a:rPr lang="en-US" sz="900" b="1" dirty="0" smtClean="0">
                <a:solidFill>
                  <a:srgbClr val="505050"/>
                </a:solidFill>
              </a:rPr>
              <a:t> US$ 32.800/24 meses </a:t>
            </a:r>
            <a:r>
              <a:rPr lang="en-US" sz="900" dirty="0" smtClean="0">
                <a:solidFill>
                  <a:srgbClr val="505050"/>
                </a:solidFill>
              </a:rPr>
              <a:t> = </a:t>
            </a:r>
            <a:r>
              <a:rPr lang="en-US" sz="900" b="1" dirty="0" smtClean="0">
                <a:solidFill>
                  <a:srgbClr val="505050"/>
                </a:solidFill>
              </a:rPr>
              <a:t> ~ US$ 1.333,33/mês </a:t>
            </a:r>
            <a:r>
              <a:rPr lang="en-US" sz="900" dirty="0" smtClean="0">
                <a:solidFill>
                  <a:srgbClr val="505050"/>
                </a:solidFill>
              </a:rPr>
              <a:t> para dois servidores de nível de data center. Com 7 pequenas máquinas virtuais, o valor chega a ~ </a:t>
            </a:r>
            <a:r>
              <a:rPr lang="en-US" sz="900" b="1" dirty="0" smtClean="0">
                <a:solidFill>
                  <a:srgbClr val="505050"/>
                </a:solidFill>
              </a:rPr>
              <a:t>US$ 1.90,47 por máquina virtual</a:t>
            </a:r>
            <a:r>
              <a:rPr lang="en-US" sz="900" dirty="0" smtClean="0">
                <a:solidFill>
                  <a:srgbClr val="505050"/>
                </a:solidFill>
              </a:rPr>
              <a:t> por mês.</a:t>
            </a:r>
          </a:p>
          <a:p>
            <a:endParaRPr lang="pt-BR" b="0" baseline="0" dirty="0" smtClean="0"/>
          </a:p>
          <a:p>
            <a:endParaRPr lang="pt-BR"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pt-BR"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11/11/2015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11/11/2015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11/11/2015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‹nº›</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11/11/2015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‹nº›</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LatamPTS@Microsoft.com?subject=Starter%20Kits%20One%20Slide%20-%20Additional%20Info" TargetMode="External"/><Relationship Id="rId9"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hyperlink" Target="http://azure.microsoft.com/pt-br/services/backup/" TargetMode="External"/><Relationship Id="rId2" Type="http://schemas.openxmlformats.org/officeDocument/2006/relationships/hyperlink" Target="http://support.microsoft.com/kb/2973481/pt-br" TargetMode="External"/><Relationship Id="rId1" Type="http://schemas.openxmlformats.org/officeDocument/2006/relationships/slideLayout" Target="../slideLayouts/slideLayout12.xml"/><Relationship Id="rId5" Type="http://schemas.openxmlformats.org/officeDocument/2006/relationships/hyperlink" Target="https://azure.microsoft.com/en-us/documentation/articles/backup-azure-backup-faq/" TargetMode="External"/><Relationship Id="rId4" Type="http://schemas.openxmlformats.org/officeDocument/2006/relationships/hyperlink" Target="http://www.microsoft.com/en-us/download/details.aspx?id=433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50604" y="2506841"/>
            <a:ext cx="5853476" cy="2524383"/>
          </a:xfrm>
          <a:prstGeom prst="rect">
            <a:avLst/>
          </a:prstGeom>
          <a:solidFill>
            <a:srgbClr val="0072C6"/>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48915" y="2655178"/>
            <a:ext cx="1799303" cy="586892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53327" y="1210274"/>
            <a:ext cx="3770457" cy="3070977"/>
          </a:xfrm>
          <a:prstGeom prst="rect">
            <a:avLst/>
          </a:prstGeom>
          <a:solidFill>
            <a:srgbClr val="00827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2800" spc="-69" dirty="0">
              <a:latin typeface="Segoe UI"/>
            </a:endParaRPr>
          </a:p>
        </p:txBody>
      </p:sp>
      <p:sp>
        <p:nvSpPr>
          <p:cNvPr id="26" name="TextBox 25"/>
          <p:cNvSpPr txBox="1"/>
          <p:nvPr/>
        </p:nvSpPr>
        <p:spPr>
          <a:xfrm rot="16200000">
            <a:off x="5334358" y="1426032"/>
            <a:ext cx="3775283" cy="2634635"/>
          </a:xfrm>
          <a:prstGeom prst="rect">
            <a:avLst/>
          </a:prstGeom>
          <a:solidFill>
            <a:srgbClr val="DC3C0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4719" y="2504383"/>
            <a:ext cx="5858393" cy="2524383"/>
          </a:xfrm>
          <a:prstGeom prst="rect">
            <a:avLst/>
          </a:prstGeom>
          <a:solidFill>
            <a:srgbClr val="A5A5A5"/>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63922" y="105134"/>
            <a:ext cx="11531812" cy="744033"/>
          </a:xfrm>
        </p:spPr>
        <p:txBody>
          <a:bodyPr/>
          <a:lstStyle/>
          <a:p>
            <a:r>
              <a:rPr lang="en-US" dirty="0" smtClean="0">
                <a:solidFill>
                  <a:srgbClr val="0072C6"/>
                </a:solidFill>
              </a:rPr>
              <a:t>Starter Kit </a:t>
            </a:r>
            <a:r>
              <a:rPr lang="en-US" dirty="0" smtClean="0">
                <a:solidFill>
                  <a:srgbClr val="0072C6"/>
                </a:solidFill>
              </a:rPr>
              <a:t>- Arquivamento e Backup</a:t>
            </a:r>
            <a:endParaRPr lang="pt-BR" dirty="0">
              <a:solidFill>
                <a:schemeClr val="tx2"/>
              </a:solidFill>
            </a:endParaRPr>
          </a:p>
        </p:txBody>
      </p:sp>
      <p:sp>
        <p:nvSpPr>
          <p:cNvPr id="32" name="TextBox 31"/>
          <p:cNvSpPr txBox="1"/>
          <p:nvPr/>
        </p:nvSpPr>
        <p:spPr>
          <a:xfrm>
            <a:off x="8649418" y="784313"/>
            <a:ext cx="3001807" cy="566656"/>
          </a:xfrm>
          <a:prstGeom prst="rect">
            <a:avLst/>
          </a:prstGeom>
          <a:noFill/>
        </p:spPr>
        <p:txBody>
          <a:bodyPr wrap="square" lIns="179285" tIns="143428" rIns="179285" bIns="143428" rtlCol="0">
            <a:spAutoFit/>
          </a:bodyPr>
          <a:lstStyle/>
          <a:p>
            <a:pPr>
              <a:lnSpc>
                <a:spcPct val="90000"/>
              </a:lnSpc>
            </a:pPr>
            <a:r>
              <a:rPr lang="en-US" sz="2000" dirty="0" smtClean="0">
                <a:solidFill>
                  <a:srgbClr val="FFFFFF"/>
                </a:solidFill>
                <a:latin typeface="+mj-lt"/>
              </a:rPr>
              <a:t>Arquitetura de Alto Nível* </a:t>
            </a:r>
            <a:endParaRPr lang="pt-BR" sz="2000" dirty="0">
              <a:solidFill>
                <a:srgbClr val="FFFFFF"/>
              </a:solidFill>
              <a:latin typeface="+mj-lt"/>
            </a:endParaRPr>
          </a:p>
        </p:txBody>
      </p:sp>
      <p:sp>
        <p:nvSpPr>
          <p:cNvPr id="36" name="TextBox 35"/>
          <p:cNvSpPr txBox="1"/>
          <p:nvPr/>
        </p:nvSpPr>
        <p:spPr>
          <a:xfrm>
            <a:off x="5941191" y="4960062"/>
            <a:ext cx="3190336" cy="1453053"/>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Referência de Orientação de Preços e Compra</a:t>
            </a:r>
            <a:r>
              <a:rPr dirty="0"/>
              <a:t/>
            </a:r>
            <a:br>
              <a:rPr dirty="0"/>
            </a:br>
            <a:endParaRPr lang="pt-BR" sz="1400" dirty="0" smtClean="0">
              <a:latin typeface="+mj-lt"/>
            </a:endParaRPr>
          </a:p>
          <a:p>
            <a:pPr>
              <a:lnSpc>
                <a:spcPct val="90000"/>
              </a:lnSpc>
            </a:pPr>
            <a:r>
              <a:rPr lang="en-US" sz="1400" dirty="0" smtClean="0">
                <a:latin typeface="+mj-lt"/>
              </a:rPr>
              <a:t>Solicite a versão completa de </a:t>
            </a:r>
            <a:r>
              <a:rPr lang="en-US" sz="1400" dirty="0" smtClean="0">
                <a:latin typeface="+mj-lt"/>
              </a:rPr>
              <a:t>Starter Kits </a:t>
            </a:r>
            <a:r>
              <a:rPr lang="en-US" sz="1400" dirty="0" smtClean="0">
                <a:latin typeface="+mj-lt"/>
              </a:rPr>
              <a:t>do Azure em </a:t>
            </a:r>
            <a:r>
              <a:rPr lang="en-US" sz="1400" dirty="0" smtClean="0">
                <a:latin typeface="+mj-lt"/>
                <a:hlinkClick r:id="rId4"/>
              </a:rPr>
              <a:t>AskPTS@Microsoft.com</a:t>
            </a:r>
            <a:endParaRPr lang="pt-BR" sz="1400" dirty="0">
              <a:latin typeface="+mj-lt"/>
            </a:endParaRPr>
          </a:p>
        </p:txBody>
      </p:sp>
      <p:sp>
        <p:nvSpPr>
          <p:cNvPr id="39" name="TextBox 38"/>
          <p:cNvSpPr txBox="1"/>
          <p:nvPr/>
        </p:nvSpPr>
        <p:spPr>
          <a:xfrm>
            <a:off x="390915" y="783123"/>
            <a:ext cx="2632504" cy="4063767"/>
          </a:xfrm>
          <a:prstGeom prst="rect">
            <a:avLst/>
          </a:prstGeom>
          <a:noFill/>
        </p:spPr>
        <p:txBody>
          <a:bodyPr wrap="square" lIns="179285" tIns="143428" rIns="179285" bIns="143428" rtlCol="0">
            <a:spAutoFit/>
          </a:bodyPr>
          <a:lstStyle/>
          <a:p>
            <a:pPr>
              <a:lnSpc>
                <a:spcPct val="90000"/>
              </a:lnSpc>
            </a:pPr>
            <a:r>
              <a:rPr lang="en-US" b="1" dirty="0" smtClean="0">
                <a:solidFill>
                  <a:srgbClr val="FFFFFF"/>
                </a:solidFill>
                <a:latin typeface="+mj-lt"/>
              </a:rPr>
              <a:t>O Problema:</a:t>
            </a:r>
            <a:endParaRPr lang="pt-BR" b="1" dirty="0">
              <a:solidFill>
                <a:srgbClr val="FFFFFF"/>
              </a:solidFill>
              <a:latin typeface="+mj-lt"/>
            </a:endParaRPr>
          </a:p>
          <a:p>
            <a:pPr>
              <a:lnSpc>
                <a:spcPct val="90000"/>
              </a:lnSpc>
            </a:pPr>
            <a:endParaRPr lang="pt-BR" sz="1050" dirty="0">
              <a:solidFill>
                <a:srgbClr val="FFFFFF"/>
              </a:solidFill>
            </a:endParaRPr>
          </a:p>
          <a:p>
            <a:pPr>
              <a:lnSpc>
                <a:spcPct val="90000"/>
              </a:lnSpc>
            </a:pPr>
            <a:r>
              <a:rPr lang="en-US" sz="1200" dirty="0" smtClean="0">
                <a:solidFill>
                  <a:schemeClr val="bg1"/>
                </a:solidFill>
              </a:rPr>
              <a:t>Como administrador de TI, você precisa saber que a </a:t>
            </a:r>
            <a:r>
              <a:rPr lang="en-US" sz="1200" b="1" dirty="0">
                <a:solidFill>
                  <a:schemeClr val="bg1"/>
                </a:solidFill>
              </a:rPr>
              <a:t>infraestrutura física é forte o suficiente para suportar os usuários</a:t>
            </a:r>
            <a:r>
              <a:rPr lang="en-US" sz="1200" dirty="0" smtClean="0">
                <a:solidFill>
                  <a:schemeClr val="bg1"/>
                </a:solidFill>
              </a:rPr>
              <a:t> e tem </a:t>
            </a:r>
            <a:r>
              <a:rPr lang="en-US" sz="1200" b="1" dirty="0">
                <a:solidFill>
                  <a:schemeClr val="bg1"/>
                </a:solidFill>
              </a:rPr>
              <a:t>um sistema de backup em caso de emergência</a:t>
            </a:r>
            <a:r>
              <a:rPr lang="en-US" sz="1200" dirty="0" smtClean="0">
                <a:solidFill>
                  <a:schemeClr val="bg1"/>
                </a:solidFill>
              </a:rPr>
              <a:t>.</a:t>
            </a:r>
          </a:p>
          <a:p>
            <a:pPr>
              <a:lnSpc>
                <a:spcPct val="90000"/>
              </a:lnSpc>
            </a:pPr>
            <a:endParaRPr lang="pt-BR" sz="1200" dirty="0">
              <a:solidFill>
                <a:schemeClr val="bg1"/>
              </a:solidFill>
            </a:endParaRPr>
          </a:p>
          <a:p>
            <a:r>
              <a:rPr lang="en-US" sz="1200" dirty="0" smtClean="0">
                <a:solidFill>
                  <a:schemeClr val="bg1"/>
                </a:solidFill>
              </a:rPr>
              <a:t>Para qualquer empresa, a </a:t>
            </a:r>
            <a:r>
              <a:rPr lang="en-US" sz="1200" b="1" dirty="0">
                <a:solidFill>
                  <a:schemeClr val="bg1"/>
                </a:solidFill>
              </a:rPr>
              <a:t>perda de dados</a:t>
            </a:r>
            <a:r>
              <a:rPr lang="en-US" sz="1200" dirty="0" smtClean="0">
                <a:solidFill>
                  <a:schemeClr val="bg1"/>
                </a:solidFill>
              </a:rPr>
              <a:t> pode ser crucial e muitas nunca recuperam as informações depois de um evento não planejado ou de uma emergência. </a:t>
            </a:r>
          </a:p>
          <a:p>
            <a:endParaRPr lang="pt-BR" sz="1200" dirty="0">
              <a:solidFill>
                <a:schemeClr val="bg1"/>
              </a:solidFill>
              <a:latin typeface="+mj-lt"/>
            </a:endParaRPr>
          </a:p>
          <a:p>
            <a:r>
              <a:rPr lang="en-US" sz="1200" dirty="0" smtClean="0">
                <a:solidFill>
                  <a:schemeClr val="bg1"/>
                </a:solidFill>
                <a:latin typeface="+mj-lt"/>
              </a:rPr>
              <a:t>Resumindo, os desafios da proteção de dados são:</a:t>
            </a:r>
          </a:p>
          <a:p>
            <a:pPr marL="285750" indent="-285750">
              <a:buFont typeface="Arial" panose="020B0604020202020204" pitchFamily="34" charset="0"/>
              <a:buChar char="•"/>
            </a:pPr>
            <a:endParaRPr lang="pt-BR" sz="1200" dirty="0" smtClean="0">
              <a:solidFill>
                <a:schemeClr val="bg1"/>
              </a:solidFill>
              <a:latin typeface="+mj-lt"/>
            </a:endParaRPr>
          </a:p>
          <a:p>
            <a:pPr marL="285750" indent="-285750">
              <a:buFont typeface="Arial" panose="020B0604020202020204" pitchFamily="34" charset="0"/>
              <a:buChar char="•"/>
            </a:pPr>
            <a:r>
              <a:rPr lang="en-US" sz="1200" dirty="0" smtClean="0">
                <a:solidFill>
                  <a:schemeClr val="bg1"/>
                </a:solidFill>
                <a:latin typeface="+mj-lt"/>
              </a:rPr>
              <a:t>Crescimento rápido dos dados</a:t>
            </a:r>
          </a:p>
          <a:p>
            <a:pPr marL="285750" indent="-285750">
              <a:buFont typeface="Arial" panose="020B0604020202020204" pitchFamily="34" charset="0"/>
              <a:buChar char="•"/>
            </a:pPr>
            <a:r>
              <a:rPr lang="en-US" sz="1200" dirty="0" smtClean="0">
                <a:solidFill>
                  <a:schemeClr val="bg1"/>
                </a:solidFill>
                <a:latin typeface="+mj-lt"/>
              </a:rPr>
              <a:t>Desafios operacionais</a:t>
            </a:r>
          </a:p>
          <a:p>
            <a:pPr marL="285750" indent="-285750">
              <a:buFont typeface="Arial" panose="020B0604020202020204" pitchFamily="34" charset="0"/>
              <a:buChar char="•"/>
            </a:pPr>
            <a:r>
              <a:rPr lang="en-US" sz="1200" dirty="0" smtClean="0">
                <a:solidFill>
                  <a:schemeClr val="bg1"/>
                </a:solidFill>
                <a:latin typeface="+mj-lt"/>
              </a:rPr>
              <a:t>Custo</a:t>
            </a:r>
            <a:endParaRPr lang="pt-BR" sz="1200" dirty="0">
              <a:solidFill>
                <a:schemeClr val="bg1"/>
              </a:solidFill>
              <a:latin typeface="+mj-lt"/>
            </a:endParaRPr>
          </a:p>
        </p:txBody>
      </p:sp>
      <p:sp>
        <p:nvSpPr>
          <p:cNvPr id="44" name="TextBox 43"/>
          <p:cNvSpPr txBox="1"/>
          <p:nvPr/>
        </p:nvSpPr>
        <p:spPr>
          <a:xfrm>
            <a:off x="3219989" y="794847"/>
            <a:ext cx="2546630" cy="4673165"/>
          </a:xfrm>
          <a:prstGeom prst="rect">
            <a:avLst/>
          </a:prstGeom>
          <a:noFill/>
        </p:spPr>
        <p:txBody>
          <a:bodyPr wrap="square" lIns="179285" tIns="143428" rIns="179285" bIns="143428" rtlCol="0">
            <a:spAutoFit/>
          </a:bodyPr>
          <a:lstStyle/>
          <a:p>
            <a:pPr>
              <a:lnSpc>
                <a:spcPct val="90000"/>
              </a:lnSpc>
            </a:pPr>
            <a:r>
              <a:rPr lang="en-US" b="1" dirty="0">
                <a:solidFill>
                  <a:srgbClr val="FFFFFF"/>
                </a:solidFill>
                <a:latin typeface="+mj-lt"/>
              </a:rPr>
              <a:t>Solução Microsoft</a:t>
            </a:r>
          </a:p>
          <a:p>
            <a:pPr>
              <a:lnSpc>
                <a:spcPct val="90000"/>
              </a:lnSpc>
            </a:pPr>
            <a:endParaRPr lang="pt-BR" sz="1050" dirty="0">
              <a:solidFill>
                <a:srgbClr val="FFFFFF"/>
              </a:solidFill>
            </a:endParaRPr>
          </a:p>
          <a:p>
            <a:pPr>
              <a:lnSpc>
                <a:spcPct val="90000"/>
              </a:lnSpc>
            </a:pPr>
            <a:r>
              <a:rPr lang="en-US" sz="1200" dirty="0">
                <a:solidFill>
                  <a:schemeClr val="bg1"/>
                </a:solidFill>
              </a:rPr>
              <a:t>Com a integração do Microsoft Azure, System Center e/ou Windows Server, você pode habilitar uma solução de backup de dados baseada em nuvem. Com o Backup do Microsoft Azure, você pode oferecer benefícios de continuidade de negócios fornecendo uma solução de backup que não exige custos iniciais de hardware além de uma conexão de banda larga com a Internet.</a:t>
            </a:r>
          </a:p>
          <a:p>
            <a:pPr>
              <a:lnSpc>
                <a:spcPct val="90000"/>
              </a:lnSpc>
            </a:pPr>
            <a:endParaRPr lang="pt-BR" sz="1200" dirty="0">
              <a:solidFill>
                <a:schemeClr val="bg1"/>
              </a:solidFill>
              <a:latin typeface="+mj-lt"/>
            </a:endParaRPr>
          </a:p>
          <a:p>
            <a:pPr>
              <a:lnSpc>
                <a:spcPct val="90000"/>
              </a:lnSpc>
            </a:pPr>
            <a:r>
              <a:rPr lang="en-US" sz="1200" dirty="0">
                <a:solidFill>
                  <a:srgbClr val="FFFFFF"/>
                </a:solidFill>
                <a:latin typeface="+mj-lt"/>
              </a:rPr>
              <a:t>O Backup do Azure é um serviço multilocatário do Azure que permite a você fazer o backup de seus dados presentes em qualquer lugar: no local ou no Azure. Ele substitui sua solução de backup no local ou fora dele por uma oferta baseada em nuvem que é confiável, segura e de custo competitivo</a:t>
            </a:r>
          </a:p>
          <a:p>
            <a:pPr>
              <a:lnSpc>
                <a:spcPct val="90000"/>
              </a:lnSpc>
            </a:pPr>
            <a:endParaRPr lang="pt-BR" sz="1200" dirty="0">
              <a:solidFill>
                <a:srgbClr val="FFFFFF"/>
              </a:solidFill>
              <a:latin typeface="+mj-lt"/>
            </a:endParaRPr>
          </a:p>
        </p:txBody>
      </p:sp>
      <p:sp>
        <p:nvSpPr>
          <p:cNvPr id="45" name="Freeform 128"/>
          <p:cNvSpPr>
            <a:spLocks noChangeAspect="1"/>
          </p:cNvSpPr>
          <p:nvPr/>
        </p:nvSpPr>
        <p:spPr bwMode="black">
          <a:xfrm>
            <a:off x="10468487" y="1476446"/>
            <a:ext cx="1267840" cy="69815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3"/>
          </a:solidFill>
          <a:extLst/>
        </p:spPr>
        <p:txBody>
          <a:bodyPr vert="horz" wrap="square" lIns="87880" tIns="43940" rIns="87880" bIns="43940" numCol="1" anchor="b" anchorCtr="1" compatLnSpc="1">
            <a:prstTxWarp prst="textNoShape">
              <a:avLst/>
            </a:prstTxWarp>
          </a:bodyPr>
          <a:lstStyle/>
          <a:p>
            <a:pPr defTabSz="896125"/>
            <a:endParaRPr lang="en-US" sz="1730" dirty="0">
              <a:solidFill>
                <a:srgbClr val="FFFFFF"/>
              </a:solidFill>
            </a:endParaRPr>
          </a:p>
        </p:txBody>
      </p:sp>
      <p:sp>
        <p:nvSpPr>
          <p:cNvPr id="46" name="Left-Right Arrow 45"/>
          <p:cNvSpPr/>
          <p:nvPr/>
        </p:nvSpPr>
        <p:spPr>
          <a:xfrm rot="19327945" flipV="1">
            <a:off x="9774418" y="2639784"/>
            <a:ext cx="1343321" cy="180775"/>
          </a:xfrm>
          <a:prstGeom prst="leftRightArrow">
            <a:avLst>
              <a:gd name="adj1" fmla="val 26730"/>
              <a:gd name="adj2" fmla="val 5000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endParaRPr lang="en-US" sz="1765" dirty="0">
              <a:solidFill>
                <a:srgbClr val="FFFFFF"/>
              </a:solidFill>
            </a:endParaRPr>
          </a:p>
        </p:txBody>
      </p:sp>
      <p:pic>
        <p:nvPicPr>
          <p:cNvPr id="47" name="Right Server"/>
          <p:cNvPicPr>
            <a:picLocks noChangeAspect="1"/>
          </p:cNvPicPr>
          <p:nvPr/>
        </p:nvPicPr>
        <p:blipFill>
          <a:blip r:embed="rId5" cstate="print">
            <a:extLst>
              <a:ext uri="{28A0092B-C50C-407E-A947-70E740481C1C}">
                <a14:useLocalDpi xmlns:a14="http://schemas.microsoft.com/office/drawing/2010/main"/>
              </a:ext>
            </a:extLst>
          </a:blip>
          <a:srcRect/>
          <a:stretch>
            <a:fillRect/>
          </a:stretch>
        </p:blipFill>
        <p:spPr bwMode="auto">
          <a:xfrm>
            <a:off x="9048272" y="2622386"/>
            <a:ext cx="842861" cy="1411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1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8800146" y="3922420"/>
            <a:ext cx="527656" cy="55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 name="Group 48"/>
          <p:cNvGrpSpPr/>
          <p:nvPr/>
        </p:nvGrpSpPr>
        <p:grpSpPr>
          <a:xfrm>
            <a:off x="9545703" y="4008472"/>
            <a:ext cx="611074" cy="464793"/>
            <a:chOff x="10905861" y="2390089"/>
            <a:chExt cx="1052142" cy="700479"/>
          </a:xfrm>
        </p:grpSpPr>
        <p:sp>
          <p:nvSpPr>
            <p:cNvPr id="50" name="Freeform 49"/>
            <p:cNvSpPr>
              <a:spLocks noEditPoints="1"/>
            </p:cNvSpPr>
            <p:nvPr/>
          </p:nvSpPr>
          <p:spPr bwMode="black">
            <a:xfrm rot="16200000">
              <a:off x="10988176" y="2307774"/>
              <a:ext cx="683405" cy="84803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C000"/>
            </a:solidFill>
            <a:ln>
              <a:solidFill>
                <a:srgbClr val="FFC000"/>
              </a:solidFill>
            </a:ln>
            <a:extLst/>
          </p:spPr>
          <p:txBody>
            <a:bodyPr vert="horz" wrap="square" lIns="80687" tIns="40344" rIns="80687" bIns="403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568" dirty="0">
                <a:solidFill>
                  <a:srgbClr val="505050"/>
                </a:solidFill>
              </a:endParaRPr>
            </a:p>
          </p:txBody>
        </p:sp>
        <p:grpSp>
          <p:nvGrpSpPr>
            <p:cNvPr id="51" name="Group 50"/>
            <p:cNvGrpSpPr/>
            <p:nvPr/>
          </p:nvGrpSpPr>
          <p:grpSpPr>
            <a:xfrm>
              <a:off x="10999731" y="2591438"/>
              <a:ext cx="622675" cy="455579"/>
              <a:chOff x="6829653" y="4912111"/>
              <a:chExt cx="1307020" cy="956278"/>
            </a:xfrm>
          </p:grpSpPr>
          <p:pic>
            <p:nvPicPr>
              <p:cNvPr id="53" name="Picture 52"/>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29653" y="4912111"/>
                <a:ext cx="570978" cy="95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3"/>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196553" y="4912111"/>
                <a:ext cx="570979" cy="95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54"/>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565694" y="4912111"/>
                <a:ext cx="570979" cy="95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2" name="Picture 51"/>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1539652" y="2669028"/>
              <a:ext cx="418351" cy="421540"/>
            </a:xfrm>
            <a:prstGeom prst="rect">
              <a:avLst/>
            </a:prstGeom>
          </p:spPr>
        </p:pic>
      </p:grpSp>
      <p:sp>
        <p:nvSpPr>
          <p:cNvPr id="57" name="TextBox 56"/>
          <p:cNvSpPr txBox="1"/>
          <p:nvPr/>
        </p:nvSpPr>
        <p:spPr>
          <a:xfrm>
            <a:off x="10298939" y="1728113"/>
            <a:ext cx="1964090" cy="483557"/>
          </a:xfrm>
          <a:prstGeom prst="rect">
            <a:avLst/>
          </a:prstGeom>
          <a:noFill/>
        </p:spPr>
        <p:txBody>
          <a:bodyPr wrap="square" lIns="179285" tIns="143428" rIns="179285" bIns="143428" rtlCol="0">
            <a:spAutoFit/>
          </a:bodyPr>
          <a:lstStyle/>
          <a:p>
            <a:pPr>
              <a:lnSpc>
                <a:spcPct val="90000"/>
              </a:lnSpc>
            </a:pPr>
            <a:r>
              <a:rPr lang="en-US" sz="1400" dirty="0" smtClean="0">
                <a:solidFill>
                  <a:srgbClr val="FFFFFF"/>
                </a:solidFill>
                <a:latin typeface="+mj-lt"/>
              </a:rPr>
              <a:t>Backup do Azure</a:t>
            </a:r>
            <a:endParaRPr lang="pt-BR" sz="2800" dirty="0">
              <a:solidFill>
                <a:srgbClr val="FFFFFF"/>
              </a:solidFill>
              <a:latin typeface="+mj-lt"/>
            </a:endParaRPr>
          </a:p>
        </p:txBody>
      </p:sp>
      <p:sp>
        <p:nvSpPr>
          <p:cNvPr id="60" name="TextBox 59"/>
          <p:cNvSpPr txBox="1"/>
          <p:nvPr/>
        </p:nvSpPr>
        <p:spPr>
          <a:xfrm>
            <a:off x="5850117" y="799123"/>
            <a:ext cx="2807186" cy="4008368"/>
          </a:xfrm>
          <a:prstGeom prst="rect">
            <a:avLst/>
          </a:prstGeom>
          <a:noFill/>
        </p:spPr>
        <p:txBody>
          <a:bodyPr wrap="square" lIns="179285" tIns="143428" rIns="179285" bIns="143428" rtlCol="0">
            <a:spAutoFit/>
          </a:bodyPr>
          <a:lstStyle/>
          <a:p>
            <a:pPr>
              <a:lnSpc>
                <a:spcPct val="90000"/>
              </a:lnSpc>
            </a:pPr>
            <a:r>
              <a:rPr lang="en-US" b="1" dirty="0" smtClean="0">
                <a:solidFill>
                  <a:srgbClr val="FFFFFF"/>
                </a:solidFill>
                <a:latin typeface="+mj-lt"/>
              </a:rPr>
              <a:t>Preços do Microsoft Azure</a:t>
            </a:r>
            <a:r>
              <a:rPr lang="en-US" dirty="0" smtClean="0">
                <a:solidFill>
                  <a:srgbClr val="FFFFFF"/>
                </a:solidFill>
                <a:latin typeface="+mj-lt"/>
              </a:rPr>
              <a:t>:</a:t>
            </a:r>
          </a:p>
          <a:p>
            <a:pPr>
              <a:lnSpc>
                <a:spcPct val="90000"/>
              </a:lnSpc>
            </a:pPr>
            <a:endParaRPr lang="pt-BR" dirty="0">
              <a:solidFill>
                <a:srgbClr val="FFFFFF"/>
              </a:solidFill>
            </a:endParaRPr>
          </a:p>
          <a:p>
            <a:pPr marL="285750" indent="-285750">
              <a:lnSpc>
                <a:spcPct val="90000"/>
              </a:lnSpc>
              <a:buFont typeface="Arial" panose="020B0604020202020204" pitchFamily="34" charset="0"/>
              <a:buChar char="•"/>
            </a:pPr>
            <a:r>
              <a:rPr lang="en-US" sz="1050" i="1" dirty="0" smtClean="0">
                <a:solidFill>
                  <a:schemeClr val="bg1"/>
                </a:solidFill>
              </a:rPr>
              <a:t>Proteção de instâncias, preço por mês:</a:t>
            </a:r>
          </a:p>
          <a:p>
            <a:pPr marL="742950" lvl="1" indent="-285750">
              <a:lnSpc>
                <a:spcPct val="90000"/>
              </a:lnSpc>
              <a:buFont typeface="Arial" panose="020B0604020202020204" pitchFamily="34" charset="0"/>
              <a:buChar char="•"/>
            </a:pPr>
            <a:r>
              <a:rPr lang="en-US" sz="1050" i="1" dirty="0" smtClean="0">
                <a:solidFill>
                  <a:schemeClr val="bg1"/>
                </a:solidFill>
              </a:rPr>
              <a:t>Até 50 GB de dados = US$ 5</a:t>
            </a:r>
          </a:p>
          <a:p>
            <a:pPr marL="742950" lvl="1" indent="-285750">
              <a:lnSpc>
                <a:spcPct val="90000"/>
              </a:lnSpc>
              <a:buFont typeface="Arial" panose="020B0604020202020204" pitchFamily="34" charset="0"/>
              <a:buChar char="•"/>
            </a:pPr>
            <a:r>
              <a:rPr lang="en-US" sz="1050" i="1" dirty="0" smtClean="0">
                <a:solidFill>
                  <a:schemeClr val="bg1"/>
                </a:solidFill>
              </a:rPr>
              <a:t>Entre 50 GB e 500 GB de dados = US$ 10</a:t>
            </a:r>
          </a:p>
          <a:p>
            <a:pPr marL="742950" lvl="1" indent="-285750">
              <a:lnSpc>
                <a:spcPct val="90000"/>
              </a:lnSpc>
              <a:buFont typeface="Arial" panose="020B0604020202020204" pitchFamily="34" charset="0"/>
              <a:buChar char="•"/>
            </a:pPr>
            <a:r>
              <a:rPr lang="en-US" sz="1050" i="1" dirty="0" smtClean="0">
                <a:solidFill>
                  <a:schemeClr val="bg1"/>
                </a:solidFill>
              </a:rPr>
              <a:t>Acima de 500 GB de dados = US$ 10 cada 500 GB</a:t>
            </a:r>
          </a:p>
          <a:p>
            <a:pPr marL="742950" lvl="1" indent="-285750">
              <a:lnSpc>
                <a:spcPct val="90000"/>
              </a:lnSpc>
              <a:buFont typeface="Arial" panose="020B0604020202020204" pitchFamily="34" charset="0"/>
              <a:buChar char="•"/>
            </a:pPr>
            <a:r>
              <a:rPr lang="en-US" sz="1050" i="1" dirty="0" smtClean="0">
                <a:solidFill>
                  <a:schemeClr val="bg1"/>
                </a:solidFill>
              </a:rPr>
              <a:t>+ armazenamento consumido</a:t>
            </a:r>
          </a:p>
          <a:p>
            <a:pPr marL="285750" indent="-285750">
              <a:lnSpc>
                <a:spcPct val="90000"/>
              </a:lnSpc>
              <a:buFont typeface="Arial" panose="020B0604020202020204" pitchFamily="34" charset="0"/>
              <a:buChar char="•"/>
            </a:pPr>
            <a:r>
              <a:rPr lang="en-US" sz="1050" i="1" dirty="0" smtClean="0">
                <a:solidFill>
                  <a:schemeClr val="bg1"/>
                </a:solidFill>
              </a:rPr>
              <a:t>Opções de armazenamento, exemplo de preço por mês:</a:t>
            </a:r>
          </a:p>
          <a:p>
            <a:pPr marL="742950" lvl="1" indent="-285750">
              <a:lnSpc>
                <a:spcPct val="90000"/>
              </a:lnSpc>
              <a:buFont typeface="Arial" panose="020B0604020202020204" pitchFamily="34" charset="0"/>
              <a:buChar char="•"/>
            </a:pPr>
            <a:r>
              <a:rPr lang="en-US" sz="1050" i="1" dirty="0" smtClean="0">
                <a:solidFill>
                  <a:schemeClr val="bg1"/>
                </a:solidFill>
              </a:rPr>
              <a:t>Localmente redundante (LRS): 1 TB = US$ 24</a:t>
            </a:r>
          </a:p>
          <a:p>
            <a:pPr marL="742950" lvl="1" indent="-285750">
              <a:lnSpc>
                <a:spcPct val="90000"/>
              </a:lnSpc>
              <a:buFont typeface="Arial" panose="020B0604020202020204" pitchFamily="34" charset="0"/>
              <a:buChar char="•"/>
            </a:pPr>
            <a:r>
              <a:rPr lang="en-US" sz="1050" i="1" dirty="0" smtClean="0">
                <a:solidFill>
                  <a:schemeClr val="bg1"/>
                </a:solidFill>
              </a:rPr>
              <a:t>Geograficamente redundante (GRS): 1 TB = US$ 48</a:t>
            </a:r>
          </a:p>
          <a:p>
            <a:pPr marL="285750" indent="-285750">
              <a:lnSpc>
                <a:spcPct val="90000"/>
              </a:lnSpc>
              <a:buFont typeface="Arial" panose="020B0604020202020204" pitchFamily="34" charset="0"/>
              <a:buChar char="•"/>
            </a:pPr>
            <a:endParaRPr lang="pt-BR" sz="1100" b="1" dirty="0" smtClean="0">
              <a:solidFill>
                <a:schemeClr val="bg1"/>
              </a:solidFill>
            </a:endParaRPr>
          </a:p>
          <a:p>
            <a:pPr>
              <a:lnSpc>
                <a:spcPct val="90000"/>
              </a:lnSpc>
            </a:pPr>
            <a:r>
              <a:rPr lang="en-US" sz="1100" b="1" dirty="0" smtClean="0">
                <a:solidFill>
                  <a:schemeClr val="bg1"/>
                </a:solidFill>
              </a:rPr>
              <a:t>Cenário: 5 instâncias (450 GB de tamanho) + 5 TB de armazenamento de backup consumidos</a:t>
            </a:r>
          </a:p>
          <a:p>
            <a:pPr marL="285750" indent="-285750">
              <a:lnSpc>
                <a:spcPct val="90000"/>
              </a:lnSpc>
              <a:buFont typeface="Wingdings" panose="05000000000000000000" pitchFamily="2" charset="2"/>
              <a:buChar char="ü"/>
            </a:pPr>
            <a:r>
              <a:rPr lang="en-US" sz="1100" b="1" dirty="0" smtClean="0">
                <a:solidFill>
                  <a:schemeClr val="bg1"/>
                </a:solidFill>
              </a:rPr>
              <a:t>Total  U$ 3.848,76/ano</a:t>
            </a:r>
            <a:endParaRPr lang="pt-BR" sz="1100" b="1" dirty="0">
              <a:solidFill>
                <a:schemeClr val="bg1"/>
              </a:solidFill>
              <a:sym typeface="Wingdings" panose="05000000000000000000" pitchFamily="2" charset="2"/>
            </a:endParaRPr>
          </a:p>
          <a:p>
            <a:pPr marL="285750" indent="-285750">
              <a:lnSpc>
                <a:spcPct val="90000"/>
              </a:lnSpc>
              <a:buFont typeface="Wingdings" panose="05000000000000000000" pitchFamily="2" charset="2"/>
              <a:buChar char="ü"/>
            </a:pPr>
            <a:r>
              <a:rPr lang="en-US" sz="1100" b="1" dirty="0" smtClean="0">
                <a:solidFill>
                  <a:schemeClr val="bg1"/>
                </a:solidFill>
              </a:rPr>
              <a:t>39 Compromissos monetários do Azure em SKUs OPEN</a:t>
            </a:r>
            <a:endParaRPr lang="pt-BR" sz="1100" b="1" dirty="0">
              <a:solidFill>
                <a:schemeClr val="bg1"/>
              </a:solidFill>
            </a:endParaRPr>
          </a:p>
          <a:p>
            <a:pPr marL="285750" indent="-285750">
              <a:lnSpc>
                <a:spcPct val="90000"/>
              </a:lnSpc>
              <a:buFont typeface="Arial" panose="020B0604020202020204" pitchFamily="34" charset="0"/>
              <a:buChar char="•"/>
            </a:pPr>
            <a:endParaRPr lang="pt-BR" sz="1100" dirty="0" smtClean="0">
              <a:solidFill>
                <a:schemeClr val="bg1"/>
              </a:solidFill>
            </a:endParaRPr>
          </a:p>
        </p:txBody>
      </p:sp>
      <p:grpSp>
        <p:nvGrpSpPr>
          <p:cNvPr id="29" name="Group 28"/>
          <p:cNvGrpSpPr/>
          <p:nvPr/>
        </p:nvGrpSpPr>
        <p:grpSpPr>
          <a:xfrm>
            <a:off x="5265174" y="3731342"/>
            <a:ext cx="304875" cy="398206"/>
            <a:chOff x="7608888" y="1916113"/>
            <a:chExt cx="817563" cy="1317624"/>
          </a:xfrm>
        </p:grpSpPr>
        <p:sp>
          <p:nvSpPr>
            <p:cNvPr id="30" name="Freeform 79"/>
            <p:cNvSpPr>
              <a:spLocks/>
            </p:cNvSpPr>
            <p:nvPr/>
          </p:nvSpPr>
          <p:spPr bwMode="auto">
            <a:xfrm>
              <a:off x="7764463" y="1916113"/>
              <a:ext cx="504825" cy="576262"/>
            </a:xfrm>
            <a:custGeom>
              <a:avLst/>
              <a:gdLst>
                <a:gd name="T0" fmla="*/ 68 w 68"/>
                <a:gd name="T1" fmla="*/ 78 h 78"/>
                <a:gd name="T2" fmla="*/ 53 w 68"/>
                <a:gd name="T3" fmla="*/ 78 h 78"/>
                <a:gd name="T4" fmla="*/ 53 w 68"/>
                <a:gd name="T5" fmla="*/ 34 h 78"/>
                <a:gd name="T6" fmla="*/ 34 w 68"/>
                <a:gd name="T7" fmla="*/ 15 h 78"/>
                <a:gd name="T8" fmla="*/ 15 w 68"/>
                <a:gd name="T9" fmla="*/ 34 h 78"/>
                <a:gd name="T10" fmla="*/ 15 w 68"/>
                <a:gd name="T11" fmla="*/ 78 h 78"/>
                <a:gd name="T12" fmla="*/ 0 w 68"/>
                <a:gd name="T13" fmla="*/ 78 h 78"/>
                <a:gd name="T14" fmla="*/ 0 w 68"/>
                <a:gd name="T15" fmla="*/ 34 h 78"/>
                <a:gd name="T16" fmla="*/ 34 w 68"/>
                <a:gd name="T17" fmla="*/ 0 h 78"/>
                <a:gd name="T18" fmla="*/ 68 w 68"/>
                <a:gd name="T19" fmla="*/ 34 h 78"/>
                <a:gd name="T20" fmla="*/ 68 w 68"/>
                <a:gd name="T2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78">
                  <a:moveTo>
                    <a:pt x="68" y="78"/>
                  </a:moveTo>
                  <a:cubicBezTo>
                    <a:pt x="53" y="78"/>
                    <a:pt x="53" y="78"/>
                    <a:pt x="53" y="78"/>
                  </a:cubicBezTo>
                  <a:cubicBezTo>
                    <a:pt x="53" y="34"/>
                    <a:pt x="53" y="34"/>
                    <a:pt x="53" y="34"/>
                  </a:cubicBezTo>
                  <a:cubicBezTo>
                    <a:pt x="53" y="23"/>
                    <a:pt x="44" y="15"/>
                    <a:pt x="34" y="15"/>
                  </a:cubicBezTo>
                  <a:cubicBezTo>
                    <a:pt x="23" y="15"/>
                    <a:pt x="15" y="23"/>
                    <a:pt x="15" y="34"/>
                  </a:cubicBezTo>
                  <a:cubicBezTo>
                    <a:pt x="15" y="78"/>
                    <a:pt x="15" y="78"/>
                    <a:pt x="15" y="78"/>
                  </a:cubicBezTo>
                  <a:cubicBezTo>
                    <a:pt x="0" y="78"/>
                    <a:pt x="0" y="78"/>
                    <a:pt x="0" y="78"/>
                  </a:cubicBezTo>
                  <a:cubicBezTo>
                    <a:pt x="0" y="34"/>
                    <a:pt x="0" y="34"/>
                    <a:pt x="0" y="34"/>
                  </a:cubicBezTo>
                  <a:cubicBezTo>
                    <a:pt x="0" y="15"/>
                    <a:pt x="15" y="0"/>
                    <a:pt x="34" y="0"/>
                  </a:cubicBezTo>
                  <a:cubicBezTo>
                    <a:pt x="53" y="0"/>
                    <a:pt x="68" y="15"/>
                    <a:pt x="68" y="34"/>
                  </a:cubicBezTo>
                  <a:lnTo>
                    <a:pt x="68" y="78"/>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3" name="Rectangle 80"/>
            <p:cNvSpPr>
              <a:spLocks noChangeArrowheads="1"/>
            </p:cNvSpPr>
            <p:nvPr/>
          </p:nvSpPr>
          <p:spPr bwMode="auto">
            <a:xfrm>
              <a:off x="7608888" y="2470150"/>
              <a:ext cx="817563" cy="763587"/>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4" name="Rectangle 81"/>
            <p:cNvSpPr>
              <a:spLocks noChangeArrowheads="1"/>
            </p:cNvSpPr>
            <p:nvPr/>
          </p:nvSpPr>
          <p:spPr bwMode="auto">
            <a:xfrm>
              <a:off x="7608888" y="2470150"/>
              <a:ext cx="215900" cy="76358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7" name="Freeform 82"/>
            <p:cNvSpPr>
              <a:spLocks/>
            </p:cNvSpPr>
            <p:nvPr/>
          </p:nvSpPr>
          <p:spPr bwMode="auto">
            <a:xfrm>
              <a:off x="7935913" y="2714625"/>
              <a:ext cx="163513" cy="296862"/>
            </a:xfrm>
            <a:custGeom>
              <a:avLst/>
              <a:gdLst>
                <a:gd name="T0" fmla="*/ 22 w 22"/>
                <a:gd name="T1" fmla="*/ 11 h 40"/>
                <a:gd name="T2" fmla="*/ 11 w 22"/>
                <a:gd name="T3" fmla="*/ 0 h 40"/>
                <a:gd name="T4" fmla="*/ 0 w 22"/>
                <a:gd name="T5" fmla="*/ 11 h 40"/>
                <a:gd name="T6" fmla="*/ 7 w 22"/>
                <a:gd name="T7" fmla="*/ 22 h 40"/>
                <a:gd name="T8" fmla="*/ 7 w 22"/>
                <a:gd name="T9" fmla="*/ 40 h 40"/>
                <a:gd name="T10" fmla="*/ 15 w 22"/>
                <a:gd name="T11" fmla="*/ 40 h 40"/>
                <a:gd name="T12" fmla="*/ 15 w 22"/>
                <a:gd name="T13" fmla="*/ 22 h 40"/>
                <a:gd name="T14" fmla="*/ 22 w 22"/>
                <a:gd name="T15" fmla="*/ 1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0">
                  <a:moveTo>
                    <a:pt x="22" y="11"/>
                  </a:moveTo>
                  <a:cubicBezTo>
                    <a:pt x="22" y="5"/>
                    <a:pt x="17" y="0"/>
                    <a:pt x="11" y="0"/>
                  </a:cubicBezTo>
                  <a:cubicBezTo>
                    <a:pt x="5" y="0"/>
                    <a:pt x="0" y="5"/>
                    <a:pt x="0" y="11"/>
                  </a:cubicBezTo>
                  <a:cubicBezTo>
                    <a:pt x="0" y="16"/>
                    <a:pt x="3" y="20"/>
                    <a:pt x="7" y="22"/>
                  </a:cubicBezTo>
                  <a:cubicBezTo>
                    <a:pt x="7" y="40"/>
                    <a:pt x="7" y="40"/>
                    <a:pt x="7" y="40"/>
                  </a:cubicBezTo>
                  <a:cubicBezTo>
                    <a:pt x="15" y="40"/>
                    <a:pt x="15" y="40"/>
                    <a:pt x="15" y="40"/>
                  </a:cubicBezTo>
                  <a:cubicBezTo>
                    <a:pt x="15" y="22"/>
                    <a:pt x="15" y="22"/>
                    <a:pt x="15" y="22"/>
                  </a:cubicBezTo>
                  <a:cubicBezTo>
                    <a:pt x="19" y="20"/>
                    <a:pt x="22" y="16"/>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grpSp>
      <p:grpSp>
        <p:nvGrpSpPr>
          <p:cNvPr id="38" name="Group 37"/>
          <p:cNvGrpSpPr/>
          <p:nvPr/>
        </p:nvGrpSpPr>
        <p:grpSpPr>
          <a:xfrm rot="2454275">
            <a:off x="4695823" y="6283454"/>
            <a:ext cx="251169" cy="375989"/>
            <a:chOff x="6491288" y="4159250"/>
            <a:chExt cx="238125" cy="596900"/>
          </a:xfrm>
        </p:grpSpPr>
        <p:sp>
          <p:nvSpPr>
            <p:cNvPr id="41" name="Rectangle 95"/>
            <p:cNvSpPr>
              <a:spLocks noChangeArrowheads="1"/>
            </p:cNvSpPr>
            <p:nvPr/>
          </p:nvSpPr>
          <p:spPr bwMode="auto">
            <a:xfrm>
              <a:off x="6542088" y="4264025"/>
              <a:ext cx="136525" cy="8413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42" name="Freeform 96"/>
            <p:cNvSpPr>
              <a:spLocks/>
            </p:cNvSpPr>
            <p:nvPr/>
          </p:nvSpPr>
          <p:spPr bwMode="auto">
            <a:xfrm>
              <a:off x="6542088" y="4159250"/>
              <a:ext cx="136525" cy="104775"/>
            </a:xfrm>
            <a:custGeom>
              <a:avLst/>
              <a:gdLst>
                <a:gd name="T0" fmla="*/ 12 w 38"/>
                <a:gd name="T1" fmla="*/ 30 h 30"/>
                <a:gd name="T2" fmla="*/ 0 w 38"/>
                <a:gd name="T3" fmla="*/ 30 h 30"/>
                <a:gd name="T4" fmla="*/ 0 w 38"/>
                <a:gd name="T5" fmla="*/ 22 h 30"/>
                <a:gd name="T6" fmla="*/ 0 w 38"/>
                <a:gd name="T7" fmla="*/ 21 h 30"/>
                <a:gd name="T8" fmla="*/ 14 w 38"/>
                <a:gd name="T9" fmla="*/ 0 h 30"/>
                <a:gd name="T10" fmla="*/ 23 w 38"/>
                <a:gd name="T11" fmla="*/ 0 h 30"/>
                <a:gd name="T12" fmla="*/ 38 w 38"/>
                <a:gd name="T13" fmla="*/ 21 h 30"/>
                <a:gd name="T14" fmla="*/ 38 w 38"/>
                <a:gd name="T15" fmla="*/ 22 h 30"/>
                <a:gd name="T16" fmla="*/ 38 w 38"/>
                <a:gd name="T17" fmla="*/ 22 h 30"/>
                <a:gd name="T18" fmla="*/ 38 w 38"/>
                <a:gd name="T19" fmla="*/ 30 h 30"/>
                <a:gd name="T20" fmla="*/ 12 w 38"/>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0">
                  <a:moveTo>
                    <a:pt x="12" y="30"/>
                  </a:moveTo>
                  <a:cubicBezTo>
                    <a:pt x="0" y="30"/>
                    <a:pt x="0" y="30"/>
                    <a:pt x="0" y="30"/>
                  </a:cubicBezTo>
                  <a:cubicBezTo>
                    <a:pt x="0" y="22"/>
                    <a:pt x="0" y="22"/>
                    <a:pt x="0" y="22"/>
                  </a:cubicBezTo>
                  <a:cubicBezTo>
                    <a:pt x="0" y="21"/>
                    <a:pt x="0" y="21"/>
                    <a:pt x="0" y="21"/>
                  </a:cubicBezTo>
                  <a:cubicBezTo>
                    <a:pt x="14" y="0"/>
                    <a:pt x="14" y="0"/>
                    <a:pt x="14" y="0"/>
                  </a:cubicBezTo>
                  <a:cubicBezTo>
                    <a:pt x="23" y="0"/>
                    <a:pt x="23" y="0"/>
                    <a:pt x="23" y="0"/>
                  </a:cubicBezTo>
                  <a:cubicBezTo>
                    <a:pt x="38" y="21"/>
                    <a:pt x="38" y="21"/>
                    <a:pt x="38" y="21"/>
                  </a:cubicBezTo>
                  <a:cubicBezTo>
                    <a:pt x="38" y="21"/>
                    <a:pt x="38" y="21"/>
                    <a:pt x="38" y="22"/>
                  </a:cubicBezTo>
                  <a:cubicBezTo>
                    <a:pt x="38" y="22"/>
                    <a:pt x="38" y="22"/>
                    <a:pt x="38" y="22"/>
                  </a:cubicBezTo>
                  <a:cubicBezTo>
                    <a:pt x="38" y="30"/>
                    <a:pt x="38" y="30"/>
                    <a:pt x="38" y="30"/>
                  </a:cubicBezTo>
                  <a:lnTo>
                    <a:pt x="12" y="3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56" name="Freeform 98"/>
            <p:cNvSpPr>
              <a:spLocks/>
            </p:cNvSpPr>
            <p:nvPr/>
          </p:nvSpPr>
          <p:spPr bwMode="auto">
            <a:xfrm>
              <a:off x="6491288" y="4306888"/>
              <a:ext cx="238125" cy="168275"/>
            </a:xfrm>
            <a:custGeom>
              <a:avLst/>
              <a:gdLst>
                <a:gd name="T0" fmla="*/ 66 w 66"/>
                <a:gd name="T1" fmla="*/ 24 h 48"/>
                <a:gd name="T2" fmla="*/ 60 w 66"/>
                <a:gd name="T3" fmla="*/ 17 h 48"/>
                <a:gd name="T4" fmla="*/ 60 w 66"/>
                <a:gd name="T5" fmla="*/ 17 h 48"/>
                <a:gd name="T6" fmla="*/ 50 w 66"/>
                <a:gd name="T7" fmla="*/ 7 h 48"/>
                <a:gd name="T8" fmla="*/ 43 w 66"/>
                <a:gd name="T9" fmla="*/ 10 h 48"/>
                <a:gd name="T10" fmla="*/ 29 w 66"/>
                <a:gd name="T11" fmla="*/ 0 h 48"/>
                <a:gd name="T12" fmla="*/ 17 w 66"/>
                <a:gd name="T13" fmla="*/ 6 h 48"/>
                <a:gd name="T14" fmla="*/ 14 w 66"/>
                <a:gd name="T15" fmla="*/ 5 h 48"/>
                <a:gd name="T16" fmla="*/ 9 w 66"/>
                <a:gd name="T17" fmla="*/ 6 h 48"/>
                <a:gd name="T18" fmla="*/ 5 w 66"/>
                <a:gd name="T19" fmla="*/ 13 h 48"/>
                <a:gd name="T20" fmla="*/ 0 w 66"/>
                <a:gd name="T21" fmla="*/ 22 h 48"/>
                <a:gd name="T22" fmla="*/ 0 w 66"/>
                <a:gd name="T23" fmla="*/ 23 h 48"/>
                <a:gd name="T24" fmla="*/ 0 w 66"/>
                <a:gd name="T25" fmla="*/ 24 h 48"/>
                <a:gd name="T26" fmla="*/ 8 w 66"/>
                <a:gd name="T27" fmla="*/ 33 h 48"/>
                <a:gd name="T28" fmla="*/ 8 w 66"/>
                <a:gd name="T29" fmla="*/ 34 h 48"/>
                <a:gd name="T30" fmla="*/ 23 w 66"/>
                <a:gd name="T31" fmla="*/ 48 h 48"/>
                <a:gd name="T32" fmla="*/ 34 w 66"/>
                <a:gd name="T33" fmla="*/ 42 h 48"/>
                <a:gd name="T34" fmla="*/ 38 w 66"/>
                <a:gd name="T35" fmla="*/ 43 h 48"/>
                <a:gd name="T36" fmla="*/ 43 w 66"/>
                <a:gd name="T37" fmla="*/ 42 h 48"/>
                <a:gd name="T38" fmla="*/ 44 w 66"/>
                <a:gd name="T39" fmla="*/ 41 h 48"/>
                <a:gd name="T40" fmla="*/ 45 w 66"/>
                <a:gd name="T41" fmla="*/ 41 h 48"/>
                <a:gd name="T42" fmla="*/ 54 w 66"/>
                <a:gd name="T43" fmla="*/ 37 h 48"/>
                <a:gd name="T44" fmla="*/ 56 w 66"/>
                <a:gd name="T45" fmla="*/ 38 h 48"/>
                <a:gd name="T46" fmla="*/ 60 w 66"/>
                <a:gd name="T47" fmla="*/ 37 h 48"/>
                <a:gd name="T48" fmla="*/ 62 w 66"/>
                <a:gd name="T49" fmla="*/ 32 h 48"/>
                <a:gd name="T50" fmla="*/ 66 w 66"/>
                <a:gd name="T51" fmla="*/ 25 h 48"/>
                <a:gd name="T52" fmla="*/ 66 w 66"/>
                <a:gd name="T53" fmla="*/ 25 h 48"/>
                <a:gd name="T54" fmla="*/ 66 w 66"/>
                <a:gd name="T5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48">
                  <a:moveTo>
                    <a:pt x="66" y="24"/>
                  </a:moveTo>
                  <a:cubicBezTo>
                    <a:pt x="66" y="21"/>
                    <a:pt x="63" y="18"/>
                    <a:pt x="60" y="17"/>
                  </a:cubicBezTo>
                  <a:cubicBezTo>
                    <a:pt x="60" y="17"/>
                    <a:pt x="60" y="17"/>
                    <a:pt x="60" y="17"/>
                  </a:cubicBezTo>
                  <a:cubicBezTo>
                    <a:pt x="60" y="11"/>
                    <a:pt x="55" y="7"/>
                    <a:pt x="50" y="7"/>
                  </a:cubicBezTo>
                  <a:cubicBezTo>
                    <a:pt x="47" y="7"/>
                    <a:pt x="45" y="8"/>
                    <a:pt x="43" y="10"/>
                  </a:cubicBezTo>
                  <a:cubicBezTo>
                    <a:pt x="41" y="4"/>
                    <a:pt x="36" y="0"/>
                    <a:pt x="29" y="0"/>
                  </a:cubicBezTo>
                  <a:cubicBezTo>
                    <a:pt x="24" y="0"/>
                    <a:pt x="20" y="2"/>
                    <a:pt x="17" y="6"/>
                  </a:cubicBezTo>
                  <a:cubicBezTo>
                    <a:pt x="16" y="5"/>
                    <a:pt x="15" y="5"/>
                    <a:pt x="14" y="5"/>
                  </a:cubicBezTo>
                  <a:cubicBezTo>
                    <a:pt x="12" y="5"/>
                    <a:pt x="10" y="6"/>
                    <a:pt x="9" y="6"/>
                  </a:cubicBezTo>
                  <a:cubicBezTo>
                    <a:pt x="7" y="8"/>
                    <a:pt x="5" y="10"/>
                    <a:pt x="5" y="13"/>
                  </a:cubicBezTo>
                  <a:cubicBezTo>
                    <a:pt x="2" y="15"/>
                    <a:pt x="0" y="19"/>
                    <a:pt x="0" y="22"/>
                  </a:cubicBezTo>
                  <a:cubicBezTo>
                    <a:pt x="0" y="23"/>
                    <a:pt x="0" y="23"/>
                    <a:pt x="0" y="23"/>
                  </a:cubicBezTo>
                  <a:cubicBezTo>
                    <a:pt x="0" y="24"/>
                    <a:pt x="0" y="24"/>
                    <a:pt x="0" y="24"/>
                  </a:cubicBezTo>
                  <a:cubicBezTo>
                    <a:pt x="0" y="29"/>
                    <a:pt x="4" y="33"/>
                    <a:pt x="8" y="33"/>
                  </a:cubicBezTo>
                  <a:cubicBezTo>
                    <a:pt x="8" y="34"/>
                    <a:pt x="8" y="34"/>
                    <a:pt x="8" y="34"/>
                  </a:cubicBezTo>
                  <a:cubicBezTo>
                    <a:pt x="8" y="42"/>
                    <a:pt x="15" y="48"/>
                    <a:pt x="23" y="48"/>
                  </a:cubicBezTo>
                  <a:cubicBezTo>
                    <a:pt x="28" y="48"/>
                    <a:pt x="32" y="46"/>
                    <a:pt x="34" y="42"/>
                  </a:cubicBezTo>
                  <a:cubicBezTo>
                    <a:pt x="36" y="43"/>
                    <a:pt x="37" y="43"/>
                    <a:pt x="38" y="43"/>
                  </a:cubicBezTo>
                  <a:cubicBezTo>
                    <a:pt x="40" y="43"/>
                    <a:pt x="42" y="43"/>
                    <a:pt x="43" y="42"/>
                  </a:cubicBezTo>
                  <a:cubicBezTo>
                    <a:pt x="43" y="42"/>
                    <a:pt x="43" y="41"/>
                    <a:pt x="44" y="41"/>
                  </a:cubicBezTo>
                  <a:cubicBezTo>
                    <a:pt x="44" y="41"/>
                    <a:pt x="45" y="41"/>
                    <a:pt x="45" y="41"/>
                  </a:cubicBezTo>
                  <a:cubicBezTo>
                    <a:pt x="49" y="41"/>
                    <a:pt x="52" y="39"/>
                    <a:pt x="54" y="37"/>
                  </a:cubicBezTo>
                  <a:cubicBezTo>
                    <a:pt x="54" y="37"/>
                    <a:pt x="55" y="38"/>
                    <a:pt x="56" y="38"/>
                  </a:cubicBezTo>
                  <a:cubicBezTo>
                    <a:pt x="57" y="38"/>
                    <a:pt x="59" y="37"/>
                    <a:pt x="60" y="37"/>
                  </a:cubicBezTo>
                  <a:cubicBezTo>
                    <a:pt x="61" y="36"/>
                    <a:pt x="62" y="34"/>
                    <a:pt x="62" y="32"/>
                  </a:cubicBezTo>
                  <a:cubicBezTo>
                    <a:pt x="64" y="30"/>
                    <a:pt x="66" y="28"/>
                    <a:pt x="66" y="25"/>
                  </a:cubicBezTo>
                  <a:cubicBezTo>
                    <a:pt x="66" y="25"/>
                    <a:pt x="66" y="25"/>
                    <a:pt x="66" y="25"/>
                  </a:cubicBezTo>
                  <a:cubicBezTo>
                    <a:pt x="66" y="24"/>
                    <a:pt x="66" y="24"/>
                    <a:pt x="66" y="2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58" name="Freeform 99"/>
            <p:cNvSpPr>
              <a:spLocks/>
            </p:cNvSpPr>
            <p:nvPr/>
          </p:nvSpPr>
          <p:spPr bwMode="auto">
            <a:xfrm>
              <a:off x="6599238" y="4449763"/>
              <a:ext cx="6350" cy="271462"/>
            </a:xfrm>
            <a:custGeom>
              <a:avLst/>
              <a:gdLst>
                <a:gd name="T0" fmla="*/ 1 w 2"/>
                <a:gd name="T1" fmla="*/ 77 h 77"/>
                <a:gd name="T2" fmla="*/ 0 w 2"/>
                <a:gd name="T3" fmla="*/ 75 h 77"/>
                <a:gd name="T4" fmla="*/ 0 w 2"/>
                <a:gd name="T5" fmla="*/ 1 h 77"/>
                <a:gd name="T6" fmla="*/ 1 w 2"/>
                <a:gd name="T7" fmla="*/ 0 h 77"/>
                <a:gd name="T8" fmla="*/ 2 w 2"/>
                <a:gd name="T9" fmla="*/ 1 h 77"/>
                <a:gd name="T10" fmla="*/ 2 w 2"/>
                <a:gd name="T11" fmla="*/ 75 h 77"/>
                <a:gd name="T12" fmla="*/ 1 w 2"/>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2" h="77">
                  <a:moveTo>
                    <a:pt x="1" y="77"/>
                  </a:moveTo>
                  <a:cubicBezTo>
                    <a:pt x="0" y="77"/>
                    <a:pt x="0" y="76"/>
                    <a:pt x="0" y="75"/>
                  </a:cubicBezTo>
                  <a:cubicBezTo>
                    <a:pt x="0" y="1"/>
                    <a:pt x="0" y="1"/>
                    <a:pt x="0" y="1"/>
                  </a:cubicBezTo>
                  <a:cubicBezTo>
                    <a:pt x="0" y="0"/>
                    <a:pt x="0" y="0"/>
                    <a:pt x="1" y="0"/>
                  </a:cubicBezTo>
                  <a:cubicBezTo>
                    <a:pt x="2" y="0"/>
                    <a:pt x="2" y="0"/>
                    <a:pt x="2" y="1"/>
                  </a:cubicBezTo>
                  <a:cubicBezTo>
                    <a:pt x="2" y="75"/>
                    <a:pt x="2" y="75"/>
                    <a:pt x="2" y="75"/>
                  </a:cubicBezTo>
                  <a:cubicBezTo>
                    <a:pt x="2" y="76"/>
                    <a:pt x="2" y="77"/>
                    <a:pt x="1" y="7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1" name="Freeform 100"/>
            <p:cNvSpPr>
              <a:spLocks/>
            </p:cNvSpPr>
            <p:nvPr/>
          </p:nvSpPr>
          <p:spPr bwMode="auto">
            <a:xfrm>
              <a:off x="6616701" y="4449763"/>
              <a:ext cx="7938" cy="306387"/>
            </a:xfrm>
            <a:custGeom>
              <a:avLst/>
              <a:gdLst>
                <a:gd name="T0" fmla="*/ 1 w 2"/>
                <a:gd name="T1" fmla="*/ 87 h 87"/>
                <a:gd name="T2" fmla="*/ 0 w 2"/>
                <a:gd name="T3" fmla="*/ 85 h 87"/>
                <a:gd name="T4" fmla="*/ 0 w 2"/>
                <a:gd name="T5" fmla="*/ 1 h 87"/>
                <a:gd name="T6" fmla="*/ 1 w 2"/>
                <a:gd name="T7" fmla="*/ 0 h 87"/>
                <a:gd name="T8" fmla="*/ 2 w 2"/>
                <a:gd name="T9" fmla="*/ 1 h 87"/>
                <a:gd name="T10" fmla="*/ 2 w 2"/>
                <a:gd name="T11" fmla="*/ 85 h 87"/>
                <a:gd name="T12" fmla="*/ 1 w 2"/>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2" h="87">
                  <a:moveTo>
                    <a:pt x="1" y="87"/>
                  </a:moveTo>
                  <a:cubicBezTo>
                    <a:pt x="1" y="87"/>
                    <a:pt x="0" y="86"/>
                    <a:pt x="0" y="85"/>
                  </a:cubicBezTo>
                  <a:cubicBezTo>
                    <a:pt x="0" y="1"/>
                    <a:pt x="0" y="1"/>
                    <a:pt x="0" y="1"/>
                  </a:cubicBezTo>
                  <a:cubicBezTo>
                    <a:pt x="0" y="0"/>
                    <a:pt x="1" y="0"/>
                    <a:pt x="1" y="0"/>
                  </a:cubicBezTo>
                  <a:cubicBezTo>
                    <a:pt x="2" y="0"/>
                    <a:pt x="2" y="0"/>
                    <a:pt x="2" y="1"/>
                  </a:cubicBezTo>
                  <a:cubicBezTo>
                    <a:pt x="2" y="85"/>
                    <a:pt x="2" y="85"/>
                    <a:pt x="2" y="85"/>
                  </a:cubicBezTo>
                  <a:cubicBezTo>
                    <a:pt x="2" y="86"/>
                    <a:pt x="2" y="87"/>
                    <a:pt x="1"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2" name="Freeform 101"/>
            <p:cNvSpPr>
              <a:spLocks/>
            </p:cNvSpPr>
            <p:nvPr/>
          </p:nvSpPr>
          <p:spPr bwMode="auto">
            <a:xfrm>
              <a:off x="6635751" y="4449763"/>
              <a:ext cx="9525" cy="271462"/>
            </a:xfrm>
            <a:custGeom>
              <a:avLst/>
              <a:gdLst>
                <a:gd name="T0" fmla="*/ 1 w 3"/>
                <a:gd name="T1" fmla="*/ 77 h 77"/>
                <a:gd name="T2" fmla="*/ 0 w 3"/>
                <a:gd name="T3" fmla="*/ 75 h 77"/>
                <a:gd name="T4" fmla="*/ 0 w 3"/>
                <a:gd name="T5" fmla="*/ 1 h 77"/>
                <a:gd name="T6" fmla="*/ 1 w 3"/>
                <a:gd name="T7" fmla="*/ 0 h 77"/>
                <a:gd name="T8" fmla="*/ 3 w 3"/>
                <a:gd name="T9" fmla="*/ 1 h 77"/>
                <a:gd name="T10" fmla="*/ 3 w 3"/>
                <a:gd name="T11" fmla="*/ 75 h 77"/>
                <a:gd name="T12" fmla="*/ 1 w 3"/>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3" h="77">
                  <a:moveTo>
                    <a:pt x="1" y="77"/>
                  </a:moveTo>
                  <a:cubicBezTo>
                    <a:pt x="1" y="77"/>
                    <a:pt x="0" y="76"/>
                    <a:pt x="0" y="75"/>
                  </a:cubicBezTo>
                  <a:cubicBezTo>
                    <a:pt x="0" y="1"/>
                    <a:pt x="0" y="1"/>
                    <a:pt x="0" y="1"/>
                  </a:cubicBezTo>
                  <a:cubicBezTo>
                    <a:pt x="0" y="0"/>
                    <a:pt x="1" y="0"/>
                    <a:pt x="1" y="0"/>
                  </a:cubicBezTo>
                  <a:cubicBezTo>
                    <a:pt x="2" y="0"/>
                    <a:pt x="3" y="0"/>
                    <a:pt x="3" y="1"/>
                  </a:cubicBezTo>
                  <a:cubicBezTo>
                    <a:pt x="3" y="75"/>
                    <a:pt x="3" y="75"/>
                    <a:pt x="3" y="75"/>
                  </a:cubicBezTo>
                  <a:cubicBezTo>
                    <a:pt x="3" y="76"/>
                    <a:pt x="2" y="77"/>
                    <a:pt x="1" y="7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grpSp>
      <p:grpSp>
        <p:nvGrpSpPr>
          <p:cNvPr id="63" name="Group 62"/>
          <p:cNvGrpSpPr/>
          <p:nvPr/>
        </p:nvGrpSpPr>
        <p:grpSpPr>
          <a:xfrm>
            <a:off x="4542503" y="5678129"/>
            <a:ext cx="1061885" cy="560438"/>
            <a:chOff x="7068684" y="2138523"/>
            <a:chExt cx="1817575" cy="1004051"/>
          </a:xfrm>
        </p:grpSpPr>
        <p:sp>
          <p:nvSpPr>
            <p:cNvPr id="64" name="Freeform 128"/>
            <p:cNvSpPr>
              <a:spLocks noChangeAspect="1"/>
            </p:cNvSpPr>
            <p:nvPr/>
          </p:nvSpPr>
          <p:spPr bwMode="auto">
            <a:xfrm>
              <a:off x="7068684" y="2138523"/>
              <a:ext cx="1817575" cy="100405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72C6"/>
            </a:solidFill>
            <a:ln w="38100">
              <a:solidFill>
                <a:schemeClr val="accent1"/>
              </a:solid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5" name="Freeform 64"/>
            <p:cNvSpPr/>
            <p:nvPr/>
          </p:nvSpPr>
          <p:spPr bwMode="auto">
            <a:xfrm>
              <a:off x="7716056" y="2510518"/>
              <a:ext cx="586344" cy="506346"/>
            </a:xfrm>
            <a:custGeom>
              <a:avLst/>
              <a:gdLst/>
              <a:ahLst/>
              <a:cxnLst/>
              <a:rect l="l" t="t" r="r" b="b"/>
              <a:pathLst>
                <a:path w="6060276" h="5122001">
                  <a:moveTo>
                    <a:pt x="4902250" y="203"/>
                  </a:moveTo>
                  <a:cubicBezTo>
                    <a:pt x="4954736" y="-969"/>
                    <a:pt x="5009753" y="2901"/>
                    <a:pt x="5067300" y="12426"/>
                  </a:cubicBezTo>
                  <a:lnTo>
                    <a:pt x="5076825" y="136251"/>
                  </a:lnTo>
                  <a:lnTo>
                    <a:pt x="4619625" y="479151"/>
                  </a:lnTo>
                  <a:lnTo>
                    <a:pt x="4810125" y="1431651"/>
                  </a:lnTo>
                  <a:lnTo>
                    <a:pt x="5591175" y="1593576"/>
                  </a:lnTo>
                  <a:lnTo>
                    <a:pt x="5962650" y="1126851"/>
                  </a:lnTo>
                  <a:lnTo>
                    <a:pt x="6057900" y="1184001"/>
                  </a:lnTo>
                  <a:cubicBezTo>
                    <a:pt x="6089650" y="1628501"/>
                    <a:pt x="5797550" y="1892026"/>
                    <a:pt x="5524500" y="2031726"/>
                  </a:cubicBezTo>
                  <a:lnTo>
                    <a:pt x="4514850" y="2107926"/>
                  </a:lnTo>
                  <a:lnTo>
                    <a:pt x="3743325" y="2993751"/>
                  </a:lnTo>
                  <a:lnTo>
                    <a:pt x="3730284" y="3007303"/>
                  </a:lnTo>
                  <a:lnTo>
                    <a:pt x="5172075" y="4327252"/>
                  </a:lnTo>
                  <a:cubicBezTo>
                    <a:pt x="5311775" y="4498702"/>
                    <a:pt x="5226050" y="4603477"/>
                    <a:pt x="5143500" y="4698727"/>
                  </a:cubicBezTo>
                  <a:cubicBezTo>
                    <a:pt x="4949825" y="4844777"/>
                    <a:pt x="4914900" y="4920977"/>
                    <a:pt x="4800600" y="5032102"/>
                  </a:cubicBezTo>
                  <a:cubicBezTo>
                    <a:pt x="4616450" y="5174977"/>
                    <a:pt x="4508500" y="5114652"/>
                    <a:pt x="4429125" y="5013052"/>
                  </a:cubicBezTo>
                  <a:lnTo>
                    <a:pt x="3172464" y="3586998"/>
                  </a:lnTo>
                  <a:lnTo>
                    <a:pt x="1800225" y="5013051"/>
                  </a:lnTo>
                  <a:cubicBezTo>
                    <a:pt x="1628775" y="5165451"/>
                    <a:pt x="1514475" y="5141639"/>
                    <a:pt x="1428750" y="5041626"/>
                  </a:cubicBezTo>
                  <a:lnTo>
                    <a:pt x="1033462" y="4632051"/>
                  </a:lnTo>
                  <a:cubicBezTo>
                    <a:pt x="984250" y="4462189"/>
                    <a:pt x="1049337" y="4359001"/>
                    <a:pt x="1143000" y="4279626"/>
                  </a:cubicBezTo>
                  <a:lnTo>
                    <a:pt x="2623832" y="2964413"/>
                  </a:lnTo>
                  <a:lnTo>
                    <a:pt x="1390650" y="1565002"/>
                  </a:lnTo>
                  <a:lnTo>
                    <a:pt x="1057275" y="1822177"/>
                  </a:lnTo>
                  <a:lnTo>
                    <a:pt x="1038225" y="2107927"/>
                  </a:lnTo>
                  <a:lnTo>
                    <a:pt x="590550" y="2365102"/>
                  </a:lnTo>
                  <a:lnTo>
                    <a:pt x="0" y="1726927"/>
                  </a:lnTo>
                  <a:lnTo>
                    <a:pt x="209550" y="1526902"/>
                  </a:lnTo>
                  <a:lnTo>
                    <a:pt x="676275" y="1384027"/>
                  </a:lnTo>
                  <a:lnTo>
                    <a:pt x="781050" y="1184002"/>
                  </a:lnTo>
                  <a:lnTo>
                    <a:pt x="1743075" y="374377"/>
                  </a:lnTo>
                  <a:cubicBezTo>
                    <a:pt x="1997075" y="209277"/>
                    <a:pt x="2603500" y="244202"/>
                    <a:pt x="2962275" y="564877"/>
                  </a:cubicBezTo>
                  <a:lnTo>
                    <a:pt x="2924175" y="669652"/>
                  </a:lnTo>
                  <a:cubicBezTo>
                    <a:pt x="2794000" y="625202"/>
                    <a:pt x="2692400" y="590277"/>
                    <a:pt x="2419350" y="650602"/>
                  </a:cubicBezTo>
                  <a:cubicBezTo>
                    <a:pt x="2301875" y="710927"/>
                    <a:pt x="2127250" y="704577"/>
                    <a:pt x="1752600" y="1203052"/>
                  </a:cubicBezTo>
                  <a:lnTo>
                    <a:pt x="3143250" y="2469877"/>
                  </a:lnTo>
                  <a:lnTo>
                    <a:pt x="3161663" y="2486734"/>
                  </a:lnTo>
                  <a:lnTo>
                    <a:pt x="4038600" y="1707876"/>
                  </a:lnTo>
                  <a:lnTo>
                    <a:pt x="4171950" y="555351"/>
                  </a:lnTo>
                  <a:cubicBezTo>
                    <a:pt x="4291409" y="263648"/>
                    <a:pt x="4534843" y="8408"/>
                    <a:pt x="4902250" y="203"/>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6" name="Group 65"/>
          <p:cNvGrpSpPr/>
          <p:nvPr/>
        </p:nvGrpSpPr>
        <p:grpSpPr>
          <a:xfrm rot="8249947">
            <a:off x="5277488" y="6249162"/>
            <a:ext cx="243486" cy="436437"/>
            <a:chOff x="6491288" y="4159250"/>
            <a:chExt cx="238125" cy="596900"/>
          </a:xfrm>
        </p:grpSpPr>
        <p:sp>
          <p:nvSpPr>
            <p:cNvPr id="67" name="Rectangle 95"/>
            <p:cNvSpPr>
              <a:spLocks noChangeArrowheads="1"/>
            </p:cNvSpPr>
            <p:nvPr/>
          </p:nvSpPr>
          <p:spPr bwMode="auto">
            <a:xfrm>
              <a:off x="6542088" y="4264025"/>
              <a:ext cx="136525" cy="8413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8" name="Freeform 96"/>
            <p:cNvSpPr>
              <a:spLocks/>
            </p:cNvSpPr>
            <p:nvPr/>
          </p:nvSpPr>
          <p:spPr bwMode="auto">
            <a:xfrm>
              <a:off x="6542088" y="4159250"/>
              <a:ext cx="136525" cy="104775"/>
            </a:xfrm>
            <a:custGeom>
              <a:avLst/>
              <a:gdLst>
                <a:gd name="T0" fmla="*/ 12 w 38"/>
                <a:gd name="T1" fmla="*/ 30 h 30"/>
                <a:gd name="T2" fmla="*/ 0 w 38"/>
                <a:gd name="T3" fmla="*/ 30 h 30"/>
                <a:gd name="T4" fmla="*/ 0 w 38"/>
                <a:gd name="T5" fmla="*/ 22 h 30"/>
                <a:gd name="T6" fmla="*/ 0 w 38"/>
                <a:gd name="T7" fmla="*/ 21 h 30"/>
                <a:gd name="T8" fmla="*/ 14 w 38"/>
                <a:gd name="T9" fmla="*/ 0 h 30"/>
                <a:gd name="T10" fmla="*/ 23 w 38"/>
                <a:gd name="T11" fmla="*/ 0 h 30"/>
                <a:gd name="T12" fmla="*/ 38 w 38"/>
                <a:gd name="T13" fmla="*/ 21 h 30"/>
                <a:gd name="T14" fmla="*/ 38 w 38"/>
                <a:gd name="T15" fmla="*/ 22 h 30"/>
                <a:gd name="T16" fmla="*/ 38 w 38"/>
                <a:gd name="T17" fmla="*/ 22 h 30"/>
                <a:gd name="T18" fmla="*/ 38 w 38"/>
                <a:gd name="T19" fmla="*/ 30 h 30"/>
                <a:gd name="T20" fmla="*/ 12 w 38"/>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0">
                  <a:moveTo>
                    <a:pt x="12" y="30"/>
                  </a:moveTo>
                  <a:cubicBezTo>
                    <a:pt x="0" y="30"/>
                    <a:pt x="0" y="30"/>
                    <a:pt x="0" y="30"/>
                  </a:cubicBezTo>
                  <a:cubicBezTo>
                    <a:pt x="0" y="22"/>
                    <a:pt x="0" y="22"/>
                    <a:pt x="0" y="22"/>
                  </a:cubicBezTo>
                  <a:cubicBezTo>
                    <a:pt x="0" y="21"/>
                    <a:pt x="0" y="21"/>
                    <a:pt x="0" y="21"/>
                  </a:cubicBezTo>
                  <a:cubicBezTo>
                    <a:pt x="14" y="0"/>
                    <a:pt x="14" y="0"/>
                    <a:pt x="14" y="0"/>
                  </a:cubicBezTo>
                  <a:cubicBezTo>
                    <a:pt x="23" y="0"/>
                    <a:pt x="23" y="0"/>
                    <a:pt x="23" y="0"/>
                  </a:cubicBezTo>
                  <a:cubicBezTo>
                    <a:pt x="38" y="21"/>
                    <a:pt x="38" y="21"/>
                    <a:pt x="38" y="21"/>
                  </a:cubicBezTo>
                  <a:cubicBezTo>
                    <a:pt x="38" y="21"/>
                    <a:pt x="38" y="21"/>
                    <a:pt x="38" y="22"/>
                  </a:cubicBezTo>
                  <a:cubicBezTo>
                    <a:pt x="38" y="22"/>
                    <a:pt x="38" y="22"/>
                    <a:pt x="38" y="22"/>
                  </a:cubicBezTo>
                  <a:cubicBezTo>
                    <a:pt x="38" y="30"/>
                    <a:pt x="38" y="30"/>
                    <a:pt x="38" y="30"/>
                  </a:cubicBezTo>
                  <a:lnTo>
                    <a:pt x="12" y="3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9" name="Freeform 98"/>
            <p:cNvSpPr>
              <a:spLocks/>
            </p:cNvSpPr>
            <p:nvPr/>
          </p:nvSpPr>
          <p:spPr bwMode="auto">
            <a:xfrm>
              <a:off x="6491288" y="4306888"/>
              <a:ext cx="238125" cy="168275"/>
            </a:xfrm>
            <a:custGeom>
              <a:avLst/>
              <a:gdLst>
                <a:gd name="T0" fmla="*/ 66 w 66"/>
                <a:gd name="T1" fmla="*/ 24 h 48"/>
                <a:gd name="T2" fmla="*/ 60 w 66"/>
                <a:gd name="T3" fmla="*/ 17 h 48"/>
                <a:gd name="T4" fmla="*/ 60 w 66"/>
                <a:gd name="T5" fmla="*/ 17 h 48"/>
                <a:gd name="T6" fmla="*/ 50 w 66"/>
                <a:gd name="T7" fmla="*/ 7 h 48"/>
                <a:gd name="T8" fmla="*/ 43 w 66"/>
                <a:gd name="T9" fmla="*/ 10 h 48"/>
                <a:gd name="T10" fmla="*/ 29 w 66"/>
                <a:gd name="T11" fmla="*/ 0 h 48"/>
                <a:gd name="T12" fmla="*/ 17 w 66"/>
                <a:gd name="T13" fmla="*/ 6 h 48"/>
                <a:gd name="T14" fmla="*/ 14 w 66"/>
                <a:gd name="T15" fmla="*/ 5 h 48"/>
                <a:gd name="T16" fmla="*/ 9 w 66"/>
                <a:gd name="T17" fmla="*/ 6 h 48"/>
                <a:gd name="T18" fmla="*/ 5 w 66"/>
                <a:gd name="T19" fmla="*/ 13 h 48"/>
                <a:gd name="T20" fmla="*/ 0 w 66"/>
                <a:gd name="T21" fmla="*/ 22 h 48"/>
                <a:gd name="T22" fmla="*/ 0 w 66"/>
                <a:gd name="T23" fmla="*/ 23 h 48"/>
                <a:gd name="T24" fmla="*/ 0 w 66"/>
                <a:gd name="T25" fmla="*/ 24 h 48"/>
                <a:gd name="T26" fmla="*/ 8 w 66"/>
                <a:gd name="T27" fmla="*/ 33 h 48"/>
                <a:gd name="T28" fmla="*/ 8 w 66"/>
                <a:gd name="T29" fmla="*/ 34 h 48"/>
                <a:gd name="T30" fmla="*/ 23 w 66"/>
                <a:gd name="T31" fmla="*/ 48 h 48"/>
                <a:gd name="T32" fmla="*/ 34 w 66"/>
                <a:gd name="T33" fmla="*/ 42 h 48"/>
                <a:gd name="T34" fmla="*/ 38 w 66"/>
                <a:gd name="T35" fmla="*/ 43 h 48"/>
                <a:gd name="T36" fmla="*/ 43 w 66"/>
                <a:gd name="T37" fmla="*/ 42 h 48"/>
                <a:gd name="T38" fmla="*/ 44 w 66"/>
                <a:gd name="T39" fmla="*/ 41 h 48"/>
                <a:gd name="T40" fmla="*/ 45 w 66"/>
                <a:gd name="T41" fmla="*/ 41 h 48"/>
                <a:gd name="T42" fmla="*/ 54 w 66"/>
                <a:gd name="T43" fmla="*/ 37 h 48"/>
                <a:gd name="T44" fmla="*/ 56 w 66"/>
                <a:gd name="T45" fmla="*/ 38 h 48"/>
                <a:gd name="T46" fmla="*/ 60 w 66"/>
                <a:gd name="T47" fmla="*/ 37 h 48"/>
                <a:gd name="T48" fmla="*/ 62 w 66"/>
                <a:gd name="T49" fmla="*/ 32 h 48"/>
                <a:gd name="T50" fmla="*/ 66 w 66"/>
                <a:gd name="T51" fmla="*/ 25 h 48"/>
                <a:gd name="T52" fmla="*/ 66 w 66"/>
                <a:gd name="T53" fmla="*/ 25 h 48"/>
                <a:gd name="T54" fmla="*/ 66 w 66"/>
                <a:gd name="T5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48">
                  <a:moveTo>
                    <a:pt x="66" y="24"/>
                  </a:moveTo>
                  <a:cubicBezTo>
                    <a:pt x="66" y="21"/>
                    <a:pt x="63" y="18"/>
                    <a:pt x="60" y="17"/>
                  </a:cubicBezTo>
                  <a:cubicBezTo>
                    <a:pt x="60" y="17"/>
                    <a:pt x="60" y="17"/>
                    <a:pt x="60" y="17"/>
                  </a:cubicBezTo>
                  <a:cubicBezTo>
                    <a:pt x="60" y="11"/>
                    <a:pt x="55" y="7"/>
                    <a:pt x="50" y="7"/>
                  </a:cubicBezTo>
                  <a:cubicBezTo>
                    <a:pt x="47" y="7"/>
                    <a:pt x="45" y="8"/>
                    <a:pt x="43" y="10"/>
                  </a:cubicBezTo>
                  <a:cubicBezTo>
                    <a:pt x="41" y="4"/>
                    <a:pt x="36" y="0"/>
                    <a:pt x="29" y="0"/>
                  </a:cubicBezTo>
                  <a:cubicBezTo>
                    <a:pt x="24" y="0"/>
                    <a:pt x="20" y="2"/>
                    <a:pt x="17" y="6"/>
                  </a:cubicBezTo>
                  <a:cubicBezTo>
                    <a:pt x="16" y="5"/>
                    <a:pt x="15" y="5"/>
                    <a:pt x="14" y="5"/>
                  </a:cubicBezTo>
                  <a:cubicBezTo>
                    <a:pt x="12" y="5"/>
                    <a:pt x="10" y="6"/>
                    <a:pt x="9" y="6"/>
                  </a:cubicBezTo>
                  <a:cubicBezTo>
                    <a:pt x="7" y="8"/>
                    <a:pt x="5" y="10"/>
                    <a:pt x="5" y="13"/>
                  </a:cubicBezTo>
                  <a:cubicBezTo>
                    <a:pt x="2" y="15"/>
                    <a:pt x="0" y="19"/>
                    <a:pt x="0" y="22"/>
                  </a:cubicBezTo>
                  <a:cubicBezTo>
                    <a:pt x="0" y="23"/>
                    <a:pt x="0" y="23"/>
                    <a:pt x="0" y="23"/>
                  </a:cubicBezTo>
                  <a:cubicBezTo>
                    <a:pt x="0" y="24"/>
                    <a:pt x="0" y="24"/>
                    <a:pt x="0" y="24"/>
                  </a:cubicBezTo>
                  <a:cubicBezTo>
                    <a:pt x="0" y="29"/>
                    <a:pt x="4" y="33"/>
                    <a:pt x="8" y="33"/>
                  </a:cubicBezTo>
                  <a:cubicBezTo>
                    <a:pt x="8" y="34"/>
                    <a:pt x="8" y="34"/>
                    <a:pt x="8" y="34"/>
                  </a:cubicBezTo>
                  <a:cubicBezTo>
                    <a:pt x="8" y="42"/>
                    <a:pt x="15" y="48"/>
                    <a:pt x="23" y="48"/>
                  </a:cubicBezTo>
                  <a:cubicBezTo>
                    <a:pt x="28" y="48"/>
                    <a:pt x="32" y="46"/>
                    <a:pt x="34" y="42"/>
                  </a:cubicBezTo>
                  <a:cubicBezTo>
                    <a:pt x="36" y="43"/>
                    <a:pt x="37" y="43"/>
                    <a:pt x="38" y="43"/>
                  </a:cubicBezTo>
                  <a:cubicBezTo>
                    <a:pt x="40" y="43"/>
                    <a:pt x="42" y="43"/>
                    <a:pt x="43" y="42"/>
                  </a:cubicBezTo>
                  <a:cubicBezTo>
                    <a:pt x="43" y="42"/>
                    <a:pt x="43" y="41"/>
                    <a:pt x="44" y="41"/>
                  </a:cubicBezTo>
                  <a:cubicBezTo>
                    <a:pt x="44" y="41"/>
                    <a:pt x="45" y="41"/>
                    <a:pt x="45" y="41"/>
                  </a:cubicBezTo>
                  <a:cubicBezTo>
                    <a:pt x="49" y="41"/>
                    <a:pt x="52" y="39"/>
                    <a:pt x="54" y="37"/>
                  </a:cubicBezTo>
                  <a:cubicBezTo>
                    <a:pt x="54" y="37"/>
                    <a:pt x="55" y="38"/>
                    <a:pt x="56" y="38"/>
                  </a:cubicBezTo>
                  <a:cubicBezTo>
                    <a:pt x="57" y="38"/>
                    <a:pt x="59" y="37"/>
                    <a:pt x="60" y="37"/>
                  </a:cubicBezTo>
                  <a:cubicBezTo>
                    <a:pt x="61" y="36"/>
                    <a:pt x="62" y="34"/>
                    <a:pt x="62" y="32"/>
                  </a:cubicBezTo>
                  <a:cubicBezTo>
                    <a:pt x="64" y="30"/>
                    <a:pt x="66" y="28"/>
                    <a:pt x="66" y="25"/>
                  </a:cubicBezTo>
                  <a:cubicBezTo>
                    <a:pt x="66" y="25"/>
                    <a:pt x="66" y="25"/>
                    <a:pt x="66" y="25"/>
                  </a:cubicBezTo>
                  <a:cubicBezTo>
                    <a:pt x="66" y="24"/>
                    <a:pt x="66" y="24"/>
                    <a:pt x="66" y="2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0" name="Freeform 99"/>
            <p:cNvSpPr>
              <a:spLocks/>
            </p:cNvSpPr>
            <p:nvPr/>
          </p:nvSpPr>
          <p:spPr bwMode="auto">
            <a:xfrm>
              <a:off x="6599238" y="4449763"/>
              <a:ext cx="6350" cy="271462"/>
            </a:xfrm>
            <a:custGeom>
              <a:avLst/>
              <a:gdLst>
                <a:gd name="T0" fmla="*/ 1 w 2"/>
                <a:gd name="T1" fmla="*/ 77 h 77"/>
                <a:gd name="T2" fmla="*/ 0 w 2"/>
                <a:gd name="T3" fmla="*/ 75 h 77"/>
                <a:gd name="T4" fmla="*/ 0 w 2"/>
                <a:gd name="T5" fmla="*/ 1 h 77"/>
                <a:gd name="T6" fmla="*/ 1 w 2"/>
                <a:gd name="T7" fmla="*/ 0 h 77"/>
                <a:gd name="T8" fmla="*/ 2 w 2"/>
                <a:gd name="T9" fmla="*/ 1 h 77"/>
                <a:gd name="T10" fmla="*/ 2 w 2"/>
                <a:gd name="T11" fmla="*/ 75 h 77"/>
                <a:gd name="T12" fmla="*/ 1 w 2"/>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2" h="77">
                  <a:moveTo>
                    <a:pt x="1" y="77"/>
                  </a:moveTo>
                  <a:cubicBezTo>
                    <a:pt x="0" y="77"/>
                    <a:pt x="0" y="76"/>
                    <a:pt x="0" y="75"/>
                  </a:cubicBezTo>
                  <a:cubicBezTo>
                    <a:pt x="0" y="1"/>
                    <a:pt x="0" y="1"/>
                    <a:pt x="0" y="1"/>
                  </a:cubicBezTo>
                  <a:cubicBezTo>
                    <a:pt x="0" y="0"/>
                    <a:pt x="0" y="0"/>
                    <a:pt x="1" y="0"/>
                  </a:cubicBezTo>
                  <a:cubicBezTo>
                    <a:pt x="2" y="0"/>
                    <a:pt x="2" y="0"/>
                    <a:pt x="2" y="1"/>
                  </a:cubicBezTo>
                  <a:cubicBezTo>
                    <a:pt x="2" y="75"/>
                    <a:pt x="2" y="75"/>
                    <a:pt x="2" y="75"/>
                  </a:cubicBezTo>
                  <a:cubicBezTo>
                    <a:pt x="2" y="76"/>
                    <a:pt x="2" y="77"/>
                    <a:pt x="1" y="7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1" name="Freeform 100"/>
            <p:cNvSpPr>
              <a:spLocks/>
            </p:cNvSpPr>
            <p:nvPr/>
          </p:nvSpPr>
          <p:spPr bwMode="auto">
            <a:xfrm>
              <a:off x="6616701" y="4449763"/>
              <a:ext cx="7938" cy="306387"/>
            </a:xfrm>
            <a:custGeom>
              <a:avLst/>
              <a:gdLst>
                <a:gd name="T0" fmla="*/ 1 w 2"/>
                <a:gd name="T1" fmla="*/ 87 h 87"/>
                <a:gd name="T2" fmla="*/ 0 w 2"/>
                <a:gd name="T3" fmla="*/ 85 h 87"/>
                <a:gd name="T4" fmla="*/ 0 w 2"/>
                <a:gd name="T5" fmla="*/ 1 h 87"/>
                <a:gd name="T6" fmla="*/ 1 w 2"/>
                <a:gd name="T7" fmla="*/ 0 h 87"/>
                <a:gd name="T8" fmla="*/ 2 w 2"/>
                <a:gd name="T9" fmla="*/ 1 h 87"/>
                <a:gd name="T10" fmla="*/ 2 w 2"/>
                <a:gd name="T11" fmla="*/ 85 h 87"/>
                <a:gd name="T12" fmla="*/ 1 w 2"/>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2" h="87">
                  <a:moveTo>
                    <a:pt x="1" y="87"/>
                  </a:moveTo>
                  <a:cubicBezTo>
                    <a:pt x="1" y="87"/>
                    <a:pt x="0" y="86"/>
                    <a:pt x="0" y="85"/>
                  </a:cubicBezTo>
                  <a:cubicBezTo>
                    <a:pt x="0" y="1"/>
                    <a:pt x="0" y="1"/>
                    <a:pt x="0" y="1"/>
                  </a:cubicBezTo>
                  <a:cubicBezTo>
                    <a:pt x="0" y="0"/>
                    <a:pt x="1" y="0"/>
                    <a:pt x="1" y="0"/>
                  </a:cubicBezTo>
                  <a:cubicBezTo>
                    <a:pt x="2" y="0"/>
                    <a:pt x="2" y="0"/>
                    <a:pt x="2" y="1"/>
                  </a:cubicBezTo>
                  <a:cubicBezTo>
                    <a:pt x="2" y="85"/>
                    <a:pt x="2" y="85"/>
                    <a:pt x="2" y="85"/>
                  </a:cubicBezTo>
                  <a:cubicBezTo>
                    <a:pt x="2" y="86"/>
                    <a:pt x="2" y="87"/>
                    <a:pt x="1"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2" name="Freeform 101"/>
            <p:cNvSpPr>
              <a:spLocks/>
            </p:cNvSpPr>
            <p:nvPr/>
          </p:nvSpPr>
          <p:spPr bwMode="auto">
            <a:xfrm>
              <a:off x="6635751" y="4449763"/>
              <a:ext cx="9525" cy="271462"/>
            </a:xfrm>
            <a:custGeom>
              <a:avLst/>
              <a:gdLst>
                <a:gd name="T0" fmla="*/ 1 w 3"/>
                <a:gd name="T1" fmla="*/ 77 h 77"/>
                <a:gd name="T2" fmla="*/ 0 w 3"/>
                <a:gd name="T3" fmla="*/ 75 h 77"/>
                <a:gd name="T4" fmla="*/ 0 w 3"/>
                <a:gd name="T5" fmla="*/ 1 h 77"/>
                <a:gd name="T6" fmla="*/ 1 w 3"/>
                <a:gd name="T7" fmla="*/ 0 h 77"/>
                <a:gd name="T8" fmla="*/ 3 w 3"/>
                <a:gd name="T9" fmla="*/ 1 h 77"/>
                <a:gd name="T10" fmla="*/ 3 w 3"/>
                <a:gd name="T11" fmla="*/ 75 h 77"/>
                <a:gd name="T12" fmla="*/ 1 w 3"/>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3" h="77">
                  <a:moveTo>
                    <a:pt x="1" y="77"/>
                  </a:moveTo>
                  <a:cubicBezTo>
                    <a:pt x="1" y="77"/>
                    <a:pt x="0" y="76"/>
                    <a:pt x="0" y="75"/>
                  </a:cubicBezTo>
                  <a:cubicBezTo>
                    <a:pt x="0" y="1"/>
                    <a:pt x="0" y="1"/>
                    <a:pt x="0" y="1"/>
                  </a:cubicBezTo>
                  <a:cubicBezTo>
                    <a:pt x="0" y="0"/>
                    <a:pt x="1" y="0"/>
                    <a:pt x="1" y="0"/>
                  </a:cubicBezTo>
                  <a:cubicBezTo>
                    <a:pt x="2" y="0"/>
                    <a:pt x="3" y="0"/>
                    <a:pt x="3" y="1"/>
                  </a:cubicBezTo>
                  <a:cubicBezTo>
                    <a:pt x="3" y="75"/>
                    <a:pt x="3" y="75"/>
                    <a:pt x="3" y="75"/>
                  </a:cubicBezTo>
                  <a:cubicBezTo>
                    <a:pt x="3" y="76"/>
                    <a:pt x="2" y="77"/>
                    <a:pt x="1" y="7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grpSp>
      <p:grpSp>
        <p:nvGrpSpPr>
          <p:cNvPr id="73" name="Group 72"/>
          <p:cNvGrpSpPr/>
          <p:nvPr/>
        </p:nvGrpSpPr>
        <p:grpSpPr>
          <a:xfrm>
            <a:off x="1312606" y="5279923"/>
            <a:ext cx="1559702" cy="1386241"/>
            <a:chOff x="254380" y="4409052"/>
            <a:chExt cx="1781300" cy="1667048"/>
          </a:xfrm>
        </p:grpSpPr>
        <p:sp>
          <p:nvSpPr>
            <p:cNvPr id="74" name="Freeform 73"/>
            <p:cNvSpPr>
              <a:spLocks noEditPoints="1"/>
            </p:cNvSpPr>
            <p:nvPr/>
          </p:nvSpPr>
          <p:spPr bwMode="auto">
            <a:xfrm>
              <a:off x="705420" y="4858825"/>
              <a:ext cx="875061" cy="868599"/>
            </a:xfrm>
            <a:custGeom>
              <a:avLst/>
              <a:gdLst>
                <a:gd name="T0" fmla="*/ 346 w 693"/>
                <a:gd name="T1" fmla="*/ 0 h 693"/>
                <a:gd name="T2" fmla="*/ 0 w 693"/>
                <a:gd name="T3" fmla="*/ 347 h 693"/>
                <a:gd name="T4" fmla="*/ 346 w 693"/>
                <a:gd name="T5" fmla="*/ 693 h 693"/>
                <a:gd name="T6" fmla="*/ 693 w 693"/>
                <a:gd name="T7" fmla="*/ 347 h 693"/>
                <a:gd name="T8" fmla="*/ 346 w 693"/>
                <a:gd name="T9" fmla="*/ 0 h 693"/>
                <a:gd name="T10" fmla="*/ 346 w 693"/>
                <a:gd name="T11" fmla="*/ 674 h 693"/>
                <a:gd name="T12" fmla="*/ 19 w 693"/>
                <a:gd name="T13" fmla="*/ 347 h 693"/>
                <a:gd name="T14" fmla="*/ 346 w 693"/>
                <a:gd name="T15" fmla="*/ 19 h 693"/>
                <a:gd name="T16" fmla="*/ 674 w 693"/>
                <a:gd name="T17" fmla="*/ 347 h 693"/>
                <a:gd name="T18" fmla="*/ 346 w 693"/>
                <a:gd name="T19" fmla="*/ 67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3" h="693">
                  <a:moveTo>
                    <a:pt x="346" y="0"/>
                  </a:moveTo>
                  <a:cubicBezTo>
                    <a:pt x="155" y="0"/>
                    <a:pt x="0" y="155"/>
                    <a:pt x="0" y="347"/>
                  </a:cubicBezTo>
                  <a:cubicBezTo>
                    <a:pt x="0" y="538"/>
                    <a:pt x="155" y="693"/>
                    <a:pt x="346" y="693"/>
                  </a:cubicBezTo>
                  <a:cubicBezTo>
                    <a:pt x="538" y="693"/>
                    <a:pt x="693" y="538"/>
                    <a:pt x="693" y="347"/>
                  </a:cubicBezTo>
                  <a:cubicBezTo>
                    <a:pt x="693" y="155"/>
                    <a:pt x="538" y="0"/>
                    <a:pt x="346" y="0"/>
                  </a:cubicBezTo>
                  <a:close/>
                  <a:moveTo>
                    <a:pt x="346" y="674"/>
                  </a:moveTo>
                  <a:cubicBezTo>
                    <a:pt x="165" y="674"/>
                    <a:pt x="19" y="527"/>
                    <a:pt x="19" y="347"/>
                  </a:cubicBezTo>
                  <a:cubicBezTo>
                    <a:pt x="19" y="166"/>
                    <a:pt x="165" y="19"/>
                    <a:pt x="346" y="19"/>
                  </a:cubicBezTo>
                  <a:cubicBezTo>
                    <a:pt x="527" y="19"/>
                    <a:pt x="674" y="166"/>
                    <a:pt x="674" y="347"/>
                  </a:cubicBezTo>
                  <a:cubicBezTo>
                    <a:pt x="674" y="527"/>
                    <a:pt x="527" y="674"/>
                    <a:pt x="346" y="67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5" name="Freeform 74"/>
            <p:cNvSpPr>
              <a:spLocks/>
            </p:cNvSpPr>
            <p:nvPr/>
          </p:nvSpPr>
          <p:spPr bwMode="auto">
            <a:xfrm>
              <a:off x="842603" y="5100216"/>
              <a:ext cx="340879" cy="462152"/>
            </a:xfrm>
            <a:custGeom>
              <a:avLst/>
              <a:gdLst>
                <a:gd name="T0" fmla="*/ 187 w 270"/>
                <a:gd name="T1" fmla="*/ 150 h 370"/>
                <a:gd name="T2" fmla="*/ 230 w 270"/>
                <a:gd name="T3" fmla="*/ 79 h 370"/>
                <a:gd name="T4" fmla="*/ 151 w 270"/>
                <a:gd name="T5" fmla="*/ 0 h 370"/>
                <a:gd name="T6" fmla="*/ 72 w 270"/>
                <a:gd name="T7" fmla="*/ 79 h 370"/>
                <a:gd name="T8" fmla="*/ 110 w 270"/>
                <a:gd name="T9" fmla="*/ 147 h 370"/>
                <a:gd name="T10" fmla="*/ 28 w 270"/>
                <a:gd name="T11" fmla="*/ 230 h 370"/>
                <a:gd name="T12" fmla="*/ 21 w 270"/>
                <a:gd name="T13" fmla="*/ 312 h 370"/>
                <a:gd name="T14" fmla="*/ 35 w 270"/>
                <a:gd name="T15" fmla="*/ 281 h 370"/>
                <a:gd name="T16" fmla="*/ 39 w 270"/>
                <a:gd name="T17" fmla="*/ 322 h 370"/>
                <a:gd name="T18" fmla="*/ 130 w 270"/>
                <a:gd name="T19" fmla="*/ 356 h 370"/>
                <a:gd name="T20" fmla="*/ 270 w 270"/>
                <a:gd name="T21" fmla="*/ 281 h 370"/>
                <a:gd name="T22" fmla="*/ 187 w 270"/>
                <a:gd name="T23" fmla="*/ 15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0" h="370">
                  <a:moveTo>
                    <a:pt x="187" y="150"/>
                  </a:moveTo>
                  <a:cubicBezTo>
                    <a:pt x="213" y="137"/>
                    <a:pt x="230" y="110"/>
                    <a:pt x="230" y="79"/>
                  </a:cubicBezTo>
                  <a:cubicBezTo>
                    <a:pt x="230" y="35"/>
                    <a:pt x="195" y="0"/>
                    <a:pt x="151" y="0"/>
                  </a:cubicBezTo>
                  <a:cubicBezTo>
                    <a:pt x="107" y="0"/>
                    <a:pt x="72" y="35"/>
                    <a:pt x="72" y="79"/>
                  </a:cubicBezTo>
                  <a:cubicBezTo>
                    <a:pt x="72" y="108"/>
                    <a:pt x="87" y="133"/>
                    <a:pt x="110" y="147"/>
                  </a:cubicBezTo>
                  <a:cubicBezTo>
                    <a:pt x="70" y="155"/>
                    <a:pt x="50" y="180"/>
                    <a:pt x="28" y="230"/>
                  </a:cubicBezTo>
                  <a:cubicBezTo>
                    <a:pt x="0" y="294"/>
                    <a:pt x="21" y="312"/>
                    <a:pt x="21" y="312"/>
                  </a:cubicBezTo>
                  <a:cubicBezTo>
                    <a:pt x="35" y="281"/>
                    <a:pt x="35" y="281"/>
                    <a:pt x="35" y="281"/>
                  </a:cubicBezTo>
                  <a:cubicBezTo>
                    <a:pt x="39" y="322"/>
                    <a:pt x="39" y="322"/>
                    <a:pt x="39" y="322"/>
                  </a:cubicBezTo>
                  <a:cubicBezTo>
                    <a:pt x="39" y="322"/>
                    <a:pt x="63" y="350"/>
                    <a:pt x="130" y="356"/>
                  </a:cubicBezTo>
                  <a:cubicBezTo>
                    <a:pt x="201" y="362"/>
                    <a:pt x="270" y="370"/>
                    <a:pt x="270" y="281"/>
                  </a:cubicBezTo>
                  <a:cubicBezTo>
                    <a:pt x="270" y="211"/>
                    <a:pt x="234" y="166"/>
                    <a:pt x="187" y="15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6" name="Freeform 75"/>
            <p:cNvSpPr>
              <a:spLocks noEditPoints="1"/>
            </p:cNvSpPr>
            <p:nvPr/>
          </p:nvSpPr>
          <p:spPr bwMode="auto">
            <a:xfrm>
              <a:off x="954844" y="4409052"/>
              <a:ext cx="376213" cy="375498"/>
            </a:xfrm>
            <a:custGeom>
              <a:avLst/>
              <a:gdLst>
                <a:gd name="T0" fmla="*/ 149 w 299"/>
                <a:gd name="T1" fmla="*/ 0 h 299"/>
                <a:gd name="T2" fmla="*/ 0 w 299"/>
                <a:gd name="T3" fmla="*/ 150 h 299"/>
                <a:gd name="T4" fmla="*/ 149 w 299"/>
                <a:gd name="T5" fmla="*/ 299 h 299"/>
                <a:gd name="T6" fmla="*/ 299 w 299"/>
                <a:gd name="T7" fmla="*/ 150 h 299"/>
                <a:gd name="T8" fmla="*/ 149 w 299"/>
                <a:gd name="T9" fmla="*/ 0 h 299"/>
                <a:gd name="T10" fmla="*/ 149 w 299"/>
                <a:gd name="T11" fmla="*/ 280 h 299"/>
                <a:gd name="T12" fmla="*/ 19 w 299"/>
                <a:gd name="T13" fmla="*/ 150 h 299"/>
                <a:gd name="T14" fmla="*/ 149 w 299"/>
                <a:gd name="T15" fmla="*/ 19 h 299"/>
                <a:gd name="T16" fmla="*/ 280 w 299"/>
                <a:gd name="T17" fmla="*/ 150 h 299"/>
                <a:gd name="T18" fmla="*/ 149 w 299"/>
                <a:gd name="T19" fmla="*/ 28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9">
                  <a:moveTo>
                    <a:pt x="149" y="0"/>
                  </a:moveTo>
                  <a:cubicBezTo>
                    <a:pt x="67" y="0"/>
                    <a:pt x="0" y="67"/>
                    <a:pt x="0" y="150"/>
                  </a:cubicBezTo>
                  <a:cubicBezTo>
                    <a:pt x="0" y="232"/>
                    <a:pt x="67" y="299"/>
                    <a:pt x="149" y="299"/>
                  </a:cubicBezTo>
                  <a:cubicBezTo>
                    <a:pt x="232" y="299"/>
                    <a:pt x="299" y="232"/>
                    <a:pt x="299" y="150"/>
                  </a:cubicBezTo>
                  <a:cubicBezTo>
                    <a:pt x="299" y="67"/>
                    <a:pt x="232" y="0"/>
                    <a:pt x="149" y="0"/>
                  </a:cubicBezTo>
                  <a:close/>
                  <a:moveTo>
                    <a:pt x="149" y="280"/>
                  </a:moveTo>
                  <a:cubicBezTo>
                    <a:pt x="77" y="280"/>
                    <a:pt x="19" y="222"/>
                    <a:pt x="19" y="150"/>
                  </a:cubicBezTo>
                  <a:cubicBezTo>
                    <a:pt x="19" y="78"/>
                    <a:pt x="77" y="19"/>
                    <a:pt x="149" y="19"/>
                  </a:cubicBezTo>
                  <a:cubicBezTo>
                    <a:pt x="221" y="19"/>
                    <a:pt x="280" y="78"/>
                    <a:pt x="280" y="150"/>
                  </a:cubicBezTo>
                  <a:cubicBezTo>
                    <a:pt x="280" y="222"/>
                    <a:pt x="221" y="280"/>
                    <a:pt x="149" y="280"/>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7" name="Rectangle 76"/>
            <p:cNvSpPr>
              <a:spLocks noChangeArrowheads="1"/>
            </p:cNvSpPr>
            <p:nvPr/>
          </p:nvSpPr>
          <p:spPr bwMode="auto">
            <a:xfrm>
              <a:off x="1131520" y="4759792"/>
              <a:ext cx="22863" cy="123791"/>
            </a:xfrm>
            <a:prstGeom prst="rect">
              <a:avLst/>
            </a:pr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8" name="Freeform 77"/>
            <p:cNvSpPr>
              <a:spLocks noEditPoints="1"/>
            </p:cNvSpPr>
            <p:nvPr/>
          </p:nvSpPr>
          <p:spPr bwMode="auto">
            <a:xfrm>
              <a:off x="254380" y="4887709"/>
              <a:ext cx="421941" cy="420888"/>
            </a:xfrm>
            <a:custGeom>
              <a:avLst/>
              <a:gdLst>
                <a:gd name="T0" fmla="*/ 26 w 335"/>
                <a:gd name="T1" fmla="*/ 121 h 335"/>
                <a:gd name="T2" fmla="*/ 121 w 335"/>
                <a:gd name="T3" fmla="*/ 309 h 335"/>
                <a:gd name="T4" fmla="*/ 310 w 335"/>
                <a:gd name="T5" fmla="*/ 213 h 335"/>
                <a:gd name="T6" fmla="*/ 214 w 335"/>
                <a:gd name="T7" fmla="*/ 25 h 335"/>
                <a:gd name="T8" fmla="*/ 26 w 335"/>
                <a:gd name="T9" fmla="*/ 121 h 335"/>
                <a:gd name="T10" fmla="*/ 292 w 335"/>
                <a:gd name="T11" fmla="*/ 208 h 335"/>
                <a:gd name="T12" fmla="*/ 127 w 335"/>
                <a:gd name="T13" fmla="*/ 291 h 335"/>
                <a:gd name="T14" fmla="*/ 44 w 335"/>
                <a:gd name="T15" fmla="*/ 127 h 335"/>
                <a:gd name="T16" fmla="*/ 208 w 335"/>
                <a:gd name="T17" fmla="*/ 43 h 335"/>
                <a:gd name="T18" fmla="*/ 292 w 335"/>
                <a:gd name="T19" fmla="*/ 20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26" y="121"/>
                  </a:moveTo>
                  <a:cubicBezTo>
                    <a:pt x="0" y="200"/>
                    <a:pt x="43" y="284"/>
                    <a:pt x="121" y="309"/>
                  </a:cubicBezTo>
                  <a:cubicBezTo>
                    <a:pt x="200" y="335"/>
                    <a:pt x="284" y="292"/>
                    <a:pt x="310" y="213"/>
                  </a:cubicBezTo>
                  <a:cubicBezTo>
                    <a:pt x="335" y="135"/>
                    <a:pt x="292" y="51"/>
                    <a:pt x="214" y="25"/>
                  </a:cubicBezTo>
                  <a:cubicBezTo>
                    <a:pt x="135" y="0"/>
                    <a:pt x="51" y="43"/>
                    <a:pt x="26" y="121"/>
                  </a:cubicBezTo>
                  <a:close/>
                  <a:moveTo>
                    <a:pt x="292" y="208"/>
                  </a:moveTo>
                  <a:cubicBezTo>
                    <a:pt x="269" y="276"/>
                    <a:pt x="196" y="314"/>
                    <a:pt x="127" y="291"/>
                  </a:cubicBezTo>
                  <a:cubicBezTo>
                    <a:pt x="59" y="269"/>
                    <a:pt x="21" y="195"/>
                    <a:pt x="44" y="127"/>
                  </a:cubicBezTo>
                  <a:cubicBezTo>
                    <a:pt x="66" y="58"/>
                    <a:pt x="139" y="21"/>
                    <a:pt x="208" y="43"/>
                  </a:cubicBezTo>
                  <a:cubicBezTo>
                    <a:pt x="276" y="65"/>
                    <a:pt x="314" y="139"/>
                    <a:pt x="292" y="208"/>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9" name="Freeform 78"/>
            <p:cNvSpPr>
              <a:spLocks/>
            </p:cNvSpPr>
            <p:nvPr/>
          </p:nvSpPr>
          <p:spPr bwMode="auto">
            <a:xfrm>
              <a:off x="618122" y="5135291"/>
              <a:ext cx="124712" cy="61895"/>
            </a:xfrm>
            <a:custGeom>
              <a:avLst/>
              <a:gdLst>
                <a:gd name="T0" fmla="*/ 4 w 60"/>
                <a:gd name="T1" fmla="*/ 0 h 30"/>
                <a:gd name="T2" fmla="*/ 60 w 60"/>
                <a:gd name="T3" fmla="*/ 19 h 30"/>
                <a:gd name="T4" fmla="*/ 56 w 60"/>
                <a:gd name="T5" fmla="*/ 30 h 30"/>
                <a:gd name="T6" fmla="*/ 0 w 60"/>
                <a:gd name="T7" fmla="*/ 12 h 30"/>
                <a:gd name="T8" fmla="*/ 4 w 60"/>
                <a:gd name="T9" fmla="*/ 0 h 30"/>
              </a:gdLst>
              <a:ahLst/>
              <a:cxnLst>
                <a:cxn ang="0">
                  <a:pos x="T0" y="T1"/>
                </a:cxn>
                <a:cxn ang="0">
                  <a:pos x="T2" y="T3"/>
                </a:cxn>
                <a:cxn ang="0">
                  <a:pos x="T4" y="T5"/>
                </a:cxn>
                <a:cxn ang="0">
                  <a:pos x="T6" y="T7"/>
                </a:cxn>
                <a:cxn ang="0">
                  <a:pos x="T8" y="T9"/>
                </a:cxn>
              </a:cxnLst>
              <a:rect l="0" t="0" r="r" b="b"/>
              <a:pathLst>
                <a:path w="60" h="30">
                  <a:moveTo>
                    <a:pt x="4" y="0"/>
                  </a:moveTo>
                  <a:lnTo>
                    <a:pt x="60" y="19"/>
                  </a:lnTo>
                  <a:lnTo>
                    <a:pt x="56" y="30"/>
                  </a:lnTo>
                  <a:lnTo>
                    <a:pt x="0" y="12"/>
                  </a:lnTo>
                  <a:lnTo>
                    <a:pt x="4" y="0"/>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0" name="Freeform 79"/>
            <p:cNvSpPr>
              <a:spLocks noEditPoints="1"/>
            </p:cNvSpPr>
            <p:nvPr/>
          </p:nvSpPr>
          <p:spPr bwMode="auto">
            <a:xfrm>
              <a:off x="1613739" y="4887709"/>
              <a:ext cx="421941" cy="420888"/>
            </a:xfrm>
            <a:custGeom>
              <a:avLst/>
              <a:gdLst>
                <a:gd name="T0" fmla="*/ 121 w 335"/>
                <a:gd name="T1" fmla="*/ 25 h 335"/>
                <a:gd name="T2" fmla="*/ 25 w 335"/>
                <a:gd name="T3" fmla="*/ 213 h 335"/>
                <a:gd name="T4" fmla="*/ 214 w 335"/>
                <a:gd name="T5" fmla="*/ 309 h 335"/>
                <a:gd name="T6" fmla="*/ 309 w 335"/>
                <a:gd name="T7" fmla="*/ 121 h 335"/>
                <a:gd name="T8" fmla="*/ 121 w 335"/>
                <a:gd name="T9" fmla="*/ 25 h 335"/>
                <a:gd name="T10" fmla="*/ 127 w 335"/>
                <a:gd name="T11" fmla="*/ 43 h 335"/>
                <a:gd name="T12" fmla="*/ 291 w 335"/>
                <a:gd name="T13" fmla="*/ 127 h 335"/>
                <a:gd name="T14" fmla="*/ 208 w 335"/>
                <a:gd name="T15" fmla="*/ 291 h 335"/>
                <a:gd name="T16" fmla="*/ 43 w 335"/>
                <a:gd name="T17" fmla="*/ 208 h 335"/>
                <a:gd name="T18" fmla="*/ 127 w 335"/>
                <a:gd name="T19" fmla="*/ 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121" y="25"/>
                  </a:moveTo>
                  <a:cubicBezTo>
                    <a:pt x="43" y="51"/>
                    <a:pt x="0" y="135"/>
                    <a:pt x="25" y="213"/>
                  </a:cubicBezTo>
                  <a:cubicBezTo>
                    <a:pt x="51" y="292"/>
                    <a:pt x="135" y="335"/>
                    <a:pt x="214" y="309"/>
                  </a:cubicBezTo>
                  <a:cubicBezTo>
                    <a:pt x="292" y="284"/>
                    <a:pt x="335" y="200"/>
                    <a:pt x="309" y="121"/>
                  </a:cubicBezTo>
                  <a:cubicBezTo>
                    <a:pt x="284" y="43"/>
                    <a:pt x="200" y="0"/>
                    <a:pt x="121" y="25"/>
                  </a:cubicBezTo>
                  <a:close/>
                  <a:moveTo>
                    <a:pt x="127" y="43"/>
                  </a:moveTo>
                  <a:cubicBezTo>
                    <a:pt x="196" y="21"/>
                    <a:pt x="269" y="58"/>
                    <a:pt x="291" y="127"/>
                  </a:cubicBezTo>
                  <a:cubicBezTo>
                    <a:pt x="314" y="195"/>
                    <a:pt x="276" y="269"/>
                    <a:pt x="208" y="291"/>
                  </a:cubicBezTo>
                  <a:cubicBezTo>
                    <a:pt x="139" y="314"/>
                    <a:pt x="66" y="276"/>
                    <a:pt x="43" y="208"/>
                  </a:cubicBezTo>
                  <a:cubicBezTo>
                    <a:pt x="21" y="139"/>
                    <a:pt x="59" y="65"/>
                    <a:pt x="127" y="43"/>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1" name="Freeform 80"/>
            <p:cNvSpPr>
              <a:spLocks/>
            </p:cNvSpPr>
            <p:nvPr/>
          </p:nvSpPr>
          <p:spPr bwMode="auto">
            <a:xfrm>
              <a:off x="1547226" y="5135291"/>
              <a:ext cx="124712" cy="61895"/>
            </a:xfrm>
            <a:custGeom>
              <a:avLst/>
              <a:gdLst>
                <a:gd name="T0" fmla="*/ 56 w 60"/>
                <a:gd name="T1" fmla="*/ 0 h 30"/>
                <a:gd name="T2" fmla="*/ 0 w 60"/>
                <a:gd name="T3" fmla="*/ 19 h 30"/>
                <a:gd name="T4" fmla="*/ 4 w 60"/>
                <a:gd name="T5" fmla="*/ 30 h 30"/>
                <a:gd name="T6" fmla="*/ 60 w 60"/>
                <a:gd name="T7" fmla="*/ 12 h 30"/>
                <a:gd name="T8" fmla="*/ 56 w 60"/>
                <a:gd name="T9" fmla="*/ 0 h 30"/>
              </a:gdLst>
              <a:ahLst/>
              <a:cxnLst>
                <a:cxn ang="0">
                  <a:pos x="T0" y="T1"/>
                </a:cxn>
                <a:cxn ang="0">
                  <a:pos x="T2" y="T3"/>
                </a:cxn>
                <a:cxn ang="0">
                  <a:pos x="T4" y="T5"/>
                </a:cxn>
                <a:cxn ang="0">
                  <a:pos x="T6" y="T7"/>
                </a:cxn>
                <a:cxn ang="0">
                  <a:pos x="T8" y="T9"/>
                </a:cxn>
              </a:cxnLst>
              <a:rect l="0" t="0" r="r" b="b"/>
              <a:pathLst>
                <a:path w="60" h="30">
                  <a:moveTo>
                    <a:pt x="56" y="0"/>
                  </a:moveTo>
                  <a:lnTo>
                    <a:pt x="0" y="19"/>
                  </a:lnTo>
                  <a:lnTo>
                    <a:pt x="4" y="30"/>
                  </a:lnTo>
                  <a:lnTo>
                    <a:pt x="60" y="12"/>
                  </a:lnTo>
                  <a:lnTo>
                    <a:pt x="56" y="0"/>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2" name="Freeform 81"/>
            <p:cNvSpPr>
              <a:spLocks noEditPoints="1"/>
            </p:cNvSpPr>
            <p:nvPr/>
          </p:nvSpPr>
          <p:spPr bwMode="auto">
            <a:xfrm>
              <a:off x="510039" y="5651085"/>
              <a:ext cx="426098" cy="425015"/>
            </a:xfrm>
            <a:custGeom>
              <a:avLst/>
              <a:gdLst>
                <a:gd name="T0" fmla="*/ 81 w 338"/>
                <a:gd name="T1" fmla="*/ 290 h 339"/>
                <a:gd name="T2" fmla="*/ 290 w 338"/>
                <a:gd name="T3" fmla="*/ 257 h 339"/>
                <a:gd name="T4" fmla="*/ 257 w 338"/>
                <a:gd name="T5" fmla="*/ 48 h 339"/>
                <a:gd name="T6" fmla="*/ 48 w 338"/>
                <a:gd name="T7" fmla="*/ 81 h 339"/>
                <a:gd name="T8" fmla="*/ 81 w 338"/>
                <a:gd name="T9" fmla="*/ 290 h 339"/>
                <a:gd name="T10" fmla="*/ 246 w 338"/>
                <a:gd name="T11" fmla="*/ 64 h 339"/>
                <a:gd name="T12" fmla="*/ 275 w 338"/>
                <a:gd name="T13" fmla="*/ 246 h 339"/>
                <a:gd name="T14" fmla="*/ 92 w 338"/>
                <a:gd name="T15" fmla="*/ 275 h 339"/>
                <a:gd name="T16" fmla="*/ 64 w 338"/>
                <a:gd name="T17" fmla="*/ 93 h 339"/>
                <a:gd name="T18" fmla="*/ 246 w 338"/>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9">
                  <a:moveTo>
                    <a:pt x="81" y="290"/>
                  </a:moveTo>
                  <a:cubicBezTo>
                    <a:pt x="148" y="339"/>
                    <a:pt x="241" y="324"/>
                    <a:pt x="290" y="257"/>
                  </a:cubicBezTo>
                  <a:cubicBezTo>
                    <a:pt x="338" y="190"/>
                    <a:pt x="324" y="97"/>
                    <a:pt x="257" y="48"/>
                  </a:cubicBezTo>
                  <a:cubicBezTo>
                    <a:pt x="190" y="0"/>
                    <a:pt x="97" y="15"/>
                    <a:pt x="48" y="81"/>
                  </a:cubicBezTo>
                  <a:cubicBezTo>
                    <a:pt x="0" y="148"/>
                    <a:pt x="15" y="242"/>
                    <a:pt x="81" y="290"/>
                  </a:cubicBezTo>
                  <a:close/>
                  <a:moveTo>
                    <a:pt x="246" y="64"/>
                  </a:moveTo>
                  <a:cubicBezTo>
                    <a:pt x="304" y="106"/>
                    <a:pt x="317" y="188"/>
                    <a:pt x="275" y="246"/>
                  </a:cubicBezTo>
                  <a:cubicBezTo>
                    <a:pt x="232" y="304"/>
                    <a:pt x="151" y="317"/>
                    <a:pt x="92" y="275"/>
                  </a:cubicBezTo>
                  <a:cubicBezTo>
                    <a:pt x="34" y="232"/>
                    <a:pt x="21" y="151"/>
                    <a:pt x="64" y="93"/>
                  </a:cubicBezTo>
                  <a:cubicBezTo>
                    <a:pt x="106" y="34"/>
                    <a:pt x="187" y="21"/>
                    <a:pt x="246" y="6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3" name="Freeform 82"/>
            <p:cNvSpPr>
              <a:spLocks/>
            </p:cNvSpPr>
            <p:nvPr/>
          </p:nvSpPr>
          <p:spPr bwMode="auto">
            <a:xfrm>
              <a:off x="809347" y="5624263"/>
              <a:ext cx="91455" cy="113475"/>
            </a:xfrm>
            <a:custGeom>
              <a:avLst/>
              <a:gdLst>
                <a:gd name="T0" fmla="*/ 0 w 44"/>
                <a:gd name="T1" fmla="*/ 48 h 55"/>
                <a:gd name="T2" fmla="*/ 35 w 44"/>
                <a:gd name="T3" fmla="*/ 0 h 55"/>
                <a:gd name="T4" fmla="*/ 44 w 44"/>
                <a:gd name="T5" fmla="*/ 7 h 55"/>
                <a:gd name="T6" fmla="*/ 9 w 44"/>
                <a:gd name="T7" fmla="*/ 55 h 55"/>
                <a:gd name="T8" fmla="*/ 0 w 44"/>
                <a:gd name="T9" fmla="*/ 48 h 55"/>
              </a:gdLst>
              <a:ahLst/>
              <a:cxnLst>
                <a:cxn ang="0">
                  <a:pos x="T0" y="T1"/>
                </a:cxn>
                <a:cxn ang="0">
                  <a:pos x="T2" y="T3"/>
                </a:cxn>
                <a:cxn ang="0">
                  <a:pos x="T4" y="T5"/>
                </a:cxn>
                <a:cxn ang="0">
                  <a:pos x="T6" y="T7"/>
                </a:cxn>
                <a:cxn ang="0">
                  <a:pos x="T8" y="T9"/>
                </a:cxn>
              </a:cxnLst>
              <a:rect l="0" t="0" r="r" b="b"/>
              <a:pathLst>
                <a:path w="44" h="55">
                  <a:moveTo>
                    <a:pt x="0" y="48"/>
                  </a:moveTo>
                  <a:lnTo>
                    <a:pt x="35" y="0"/>
                  </a:lnTo>
                  <a:lnTo>
                    <a:pt x="44" y="7"/>
                  </a:lnTo>
                  <a:lnTo>
                    <a:pt x="9" y="55"/>
                  </a:lnTo>
                  <a:lnTo>
                    <a:pt x="0" y="48"/>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4" name="Freeform 83"/>
            <p:cNvSpPr>
              <a:spLocks noEditPoints="1"/>
            </p:cNvSpPr>
            <p:nvPr/>
          </p:nvSpPr>
          <p:spPr bwMode="auto">
            <a:xfrm>
              <a:off x="1331059" y="5651085"/>
              <a:ext cx="428177" cy="425015"/>
            </a:xfrm>
            <a:custGeom>
              <a:avLst/>
              <a:gdLst>
                <a:gd name="T0" fmla="*/ 257 w 339"/>
                <a:gd name="T1" fmla="*/ 290 h 339"/>
                <a:gd name="T2" fmla="*/ 290 w 339"/>
                <a:gd name="T3" fmla="*/ 81 h 339"/>
                <a:gd name="T4" fmla="*/ 81 w 339"/>
                <a:gd name="T5" fmla="*/ 48 h 339"/>
                <a:gd name="T6" fmla="*/ 48 w 339"/>
                <a:gd name="T7" fmla="*/ 257 h 339"/>
                <a:gd name="T8" fmla="*/ 257 w 339"/>
                <a:gd name="T9" fmla="*/ 290 h 339"/>
                <a:gd name="T10" fmla="*/ 93 w 339"/>
                <a:gd name="T11" fmla="*/ 64 h 339"/>
                <a:gd name="T12" fmla="*/ 275 w 339"/>
                <a:gd name="T13" fmla="*/ 93 h 339"/>
                <a:gd name="T14" fmla="*/ 246 w 339"/>
                <a:gd name="T15" fmla="*/ 275 h 339"/>
                <a:gd name="T16" fmla="*/ 64 w 339"/>
                <a:gd name="T17" fmla="*/ 246 h 339"/>
                <a:gd name="T18" fmla="*/ 93 w 339"/>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339">
                  <a:moveTo>
                    <a:pt x="257" y="290"/>
                  </a:moveTo>
                  <a:cubicBezTo>
                    <a:pt x="324" y="242"/>
                    <a:pt x="339" y="148"/>
                    <a:pt x="290" y="81"/>
                  </a:cubicBezTo>
                  <a:cubicBezTo>
                    <a:pt x="242" y="15"/>
                    <a:pt x="148" y="0"/>
                    <a:pt x="81" y="48"/>
                  </a:cubicBezTo>
                  <a:cubicBezTo>
                    <a:pt x="15" y="97"/>
                    <a:pt x="0" y="190"/>
                    <a:pt x="48" y="257"/>
                  </a:cubicBezTo>
                  <a:cubicBezTo>
                    <a:pt x="97" y="324"/>
                    <a:pt x="190" y="339"/>
                    <a:pt x="257" y="290"/>
                  </a:cubicBezTo>
                  <a:close/>
                  <a:moveTo>
                    <a:pt x="93" y="64"/>
                  </a:moveTo>
                  <a:cubicBezTo>
                    <a:pt x="151" y="21"/>
                    <a:pt x="232" y="34"/>
                    <a:pt x="275" y="93"/>
                  </a:cubicBezTo>
                  <a:cubicBezTo>
                    <a:pt x="317" y="151"/>
                    <a:pt x="304" y="232"/>
                    <a:pt x="246" y="275"/>
                  </a:cubicBezTo>
                  <a:cubicBezTo>
                    <a:pt x="188" y="317"/>
                    <a:pt x="106" y="304"/>
                    <a:pt x="64" y="246"/>
                  </a:cubicBezTo>
                  <a:cubicBezTo>
                    <a:pt x="21" y="188"/>
                    <a:pt x="34" y="106"/>
                    <a:pt x="93" y="6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5" name="Freeform 84"/>
            <p:cNvSpPr>
              <a:spLocks/>
            </p:cNvSpPr>
            <p:nvPr/>
          </p:nvSpPr>
          <p:spPr bwMode="auto">
            <a:xfrm>
              <a:off x="1366393" y="5624263"/>
              <a:ext cx="91455" cy="113475"/>
            </a:xfrm>
            <a:custGeom>
              <a:avLst/>
              <a:gdLst>
                <a:gd name="T0" fmla="*/ 35 w 44"/>
                <a:gd name="T1" fmla="*/ 55 h 55"/>
                <a:gd name="T2" fmla="*/ 0 w 44"/>
                <a:gd name="T3" fmla="*/ 7 h 55"/>
                <a:gd name="T4" fmla="*/ 9 w 44"/>
                <a:gd name="T5" fmla="*/ 0 h 55"/>
                <a:gd name="T6" fmla="*/ 44 w 44"/>
                <a:gd name="T7" fmla="*/ 48 h 55"/>
                <a:gd name="T8" fmla="*/ 35 w 44"/>
                <a:gd name="T9" fmla="*/ 55 h 55"/>
              </a:gdLst>
              <a:ahLst/>
              <a:cxnLst>
                <a:cxn ang="0">
                  <a:pos x="T0" y="T1"/>
                </a:cxn>
                <a:cxn ang="0">
                  <a:pos x="T2" y="T3"/>
                </a:cxn>
                <a:cxn ang="0">
                  <a:pos x="T4" y="T5"/>
                </a:cxn>
                <a:cxn ang="0">
                  <a:pos x="T6" y="T7"/>
                </a:cxn>
                <a:cxn ang="0">
                  <a:pos x="T8" y="T9"/>
                </a:cxn>
              </a:cxnLst>
              <a:rect l="0" t="0" r="r" b="b"/>
              <a:pathLst>
                <a:path w="44" h="55">
                  <a:moveTo>
                    <a:pt x="35" y="55"/>
                  </a:moveTo>
                  <a:lnTo>
                    <a:pt x="0" y="7"/>
                  </a:lnTo>
                  <a:lnTo>
                    <a:pt x="9" y="0"/>
                  </a:lnTo>
                  <a:lnTo>
                    <a:pt x="44" y="48"/>
                  </a:lnTo>
                  <a:lnTo>
                    <a:pt x="35" y="55"/>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6" name="Freeform 85"/>
            <p:cNvSpPr>
              <a:spLocks noEditPoints="1"/>
            </p:cNvSpPr>
            <p:nvPr/>
          </p:nvSpPr>
          <p:spPr bwMode="auto">
            <a:xfrm>
              <a:off x="1013043" y="4491579"/>
              <a:ext cx="230716" cy="220761"/>
            </a:xfrm>
            <a:custGeom>
              <a:avLst/>
              <a:gdLst>
                <a:gd name="T0" fmla="*/ 170 w 183"/>
                <a:gd name="T1" fmla="*/ 103 h 177"/>
                <a:gd name="T2" fmla="*/ 169 w 183"/>
                <a:gd name="T3" fmla="*/ 99 h 177"/>
                <a:gd name="T4" fmla="*/ 160 w 183"/>
                <a:gd name="T5" fmla="*/ 97 h 177"/>
                <a:gd name="T6" fmla="*/ 175 w 183"/>
                <a:gd name="T7" fmla="*/ 97 h 177"/>
                <a:gd name="T8" fmla="*/ 183 w 183"/>
                <a:gd name="T9" fmla="*/ 0 h 177"/>
                <a:gd name="T10" fmla="*/ 65 w 183"/>
                <a:gd name="T11" fmla="*/ 4 h 177"/>
                <a:gd name="T12" fmla="*/ 59 w 183"/>
                <a:gd name="T13" fmla="*/ 86 h 177"/>
                <a:gd name="T14" fmla="*/ 70 w 183"/>
                <a:gd name="T15" fmla="*/ 88 h 177"/>
                <a:gd name="T16" fmla="*/ 63 w 183"/>
                <a:gd name="T17" fmla="*/ 88 h 177"/>
                <a:gd name="T18" fmla="*/ 61 w 183"/>
                <a:gd name="T19" fmla="*/ 92 h 177"/>
                <a:gd name="T20" fmla="*/ 14 w 183"/>
                <a:gd name="T21" fmla="*/ 121 h 177"/>
                <a:gd name="T22" fmla="*/ 0 w 183"/>
                <a:gd name="T23" fmla="*/ 133 h 177"/>
                <a:gd name="T24" fmla="*/ 3 w 183"/>
                <a:gd name="T25" fmla="*/ 143 h 177"/>
                <a:gd name="T26" fmla="*/ 4 w 183"/>
                <a:gd name="T27" fmla="*/ 144 h 177"/>
                <a:gd name="T28" fmla="*/ 5 w 183"/>
                <a:gd name="T29" fmla="*/ 145 h 177"/>
                <a:gd name="T30" fmla="*/ 9 w 183"/>
                <a:gd name="T31" fmla="*/ 148 h 177"/>
                <a:gd name="T32" fmla="*/ 138 w 183"/>
                <a:gd name="T33" fmla="*/ 177 h 177"/>
                <a:gd name="T34" fmla="*/ 158 w 183"/>
                <a:gd name="T35" fmla="*/ 145 h 177"/>
                <a:gd name="T36" fmla="*/ 165 w 183"/>
                <a:gd name="T37" fmla="*/ 133 h 177"/>
                <a:gd name="T38" fmla="*/ 168 w 183"/>
                <a:gd name="T39" fmla="*/ 130 h 177"/>
                <a:gd name="T40" fmla="*/ 174 w 183"/>
                <a:gd name="T41" fmla="*/ 104 h 177"/>
                <a:gd name="T42" fmla="*/ 170 w 183"/>
                <a:gd name="T43" fmla="*/ 103 h 177"/>
                <a:gd name="T44" fmla="*/ 78 w 183"/>
                <a:gd name="T45" fmla="*/ 131 h 177"/>
                <a:gd name="T46" fmla="*/ 56 w 183"/>
                <a:gd name="T47" fmla="*/ 126 h 177"/>
                <a:gd name="T48" fmla="*/ 65 w 183"/>
                <a:gd name="T49" fmla="*/ 119 h 177"/>
                <a:gd name="T50" fmla="*/ 88 w 183"/>
                <a:gd name="T51" fmla="*/ 123 h 177"/>
                <a:gd name="T52" fmla="*/ 78 w 183"/>
                <a:gd name="T53" fmla="*/ 131 h 177"/>
                <a:gd name="T54" fmla="*/ 145 w 183"/>
                <a:gd name="T55" fmla="*/ 127 h 177"/>
                <a:gd name="T56" fmla="*/ 43 w 183"/>
                <a:gd name="T57" fmla="*/ 111 h 177"/>
                <a:gd name="T58" fmla="*/ 64 w 183"/>
                <a:gd name="T59" fmla="*/ 97 h 177"/>
                <a:gd name="T60" fmla="*/ 157 w 183"/>
                <a:gd name="T61" fmla="*/ 110 h 177"/>
                <a:gd name="T62" fmla="*/ 145 w 183"/>
                <a:gd name="T63" fmla="*/ 127 h 177"/>
                <a:gd name="T64" fmla="*/ 70 w 183"/>
                <a:gd name="T65" fmla="*/ 80 h 177"/>
                <a:gd name="T66" fmla="*/ 75 w 183"/>
                <a:gd name="T67" fmla="*/ 11 h 177"/>
                <a:gd name="T68" fmla="*/ 171 w 183"/>
                <a:gd name="T69" fmla="*/ 8 h 177"/>
                <a:gd name="T70" fmla="*/ 162 w 183"/>
                <a:gd name="T71" fmla="*/ 89 h 177"/>
                <a:gd name="T72" fmla="*/ 70 w 183"/>
                <a:gd name="T73" fmla="*/ 8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 h="177">
                  <a:moveTo>
                    <a:pt x="170" y="103"/>
                  </a:moveTo>
                  <a:cubicBezTo>
                    <a:pt x="169" y="102"/>
                    <a:pt x="170" y="99"/>
                    <a:pt x="169" y="99"/>
                  </a:cubicBezTo>
                  <a:cubicBezTo>
                    <a:pt x="166" y="98"/>
                    <a:pt x="162" y="99"/>
                    <a:pt x="160" y="97"/>
                  </a:cubicBezTo>
                  <a:cubicBezTo>
                    <a:pt x="165" y="96"/>
                    <a:pt x="171" y="98"/>
                    <a:pt x="175" y="97"/>
                  </a:cubicBezTo>
                  <a:cubicBezTo>
                    <a:pt x="178" y="64"/>
                    <a:pt x="183" y="0"/>
                    <a:pt x="183" y="0"/>
                  </a:cubicBezTo>
                  <a:cubicBezTo>
                    <a:pt x="65" y="4"/>
                    <a:pt x="65" y="4"/>
                    <a:pt x="65" y="4"/>
                  </a:cubicBezTo>
                  <a:cubicBezTo>
                    <a:pt x="65" y="4"/>
                    <a:pt x="61" y="58"/>
                    <a:pt x="59" y="86"/>
                  </a:cubicBezTo>
                  <a:cubicBezTo>
                    <a:pt x="63" y="86"/>
                    <a:pt x="68" y="86"/>
                    <a:pt x="70" y="88"/>
                  </a:cubicBezTo>
                  <a:cubicBezTo>
                    <a:pt x="67" y="88"/>
                    <a:pt x="65" y="87"/>
                    <a:pt x="63" y="88"/>
                  </a:cubicBezTo>
                  <a:cubicBezTo>
                    <a:pt x="62" y="89"/>
                    <a:pt x="62" y="91"/>
                    <a:pt x="61" y="92"/>
                  </a:cubicBezTo>
                  <a:cubicBezTo>
                    <a:pt x="47" y="101"/>
                    <a:pt x="30" y="112"/>
                    <a:pt x="14" y="121"/>
                  </a:cubicBezTo>
                  <a:cubicBezTo>
                    <a:pt x="10" y="123"/>
                    <a:pt x="1" y="128"/>
                    <a:pt x="0" y="133"/>
                  </a:cubicBezTo>
                  <a:cubicBezTo>
                    <a:pt x="0" y="136"/>
                    <a:pt x="2" y="140"/>
                    <a:pt x="3" y="143"/>
                  </a:cubicBezTo>
                  <a:cubicBezTo>
                    <a:pt x="3" y="143"/>
                    <a:pt x="3" y="144"/>
                    <a:pt x="4" y="144"/>
                  </a:cubicBezTo>
                  <a:cubicBezTo>
                    <a:pt x="4" y="144"/>
                    <a:pt x="4" y="144"/>
                    <a:pt x="5" y="145"/>
                  </a:cubicBezTo>
                  <a:cubicBezTo>
                    <a:pt x="6" y="145"/>
                    <a:pt x="7" y="147"/>
                    <a:pt x="9" y="148"/>
                  </a:cubicBezTo>
                  <a:cubicBezTo>
                    <a:pt x="18" y="151"/>
                    <a:pt x="122" y="176"/>
                    <a:pt x="138" y="177"/>
                  </a:cubicBezTo>
                  <a:cubicBezTo>
                    <a:pt x="145" y="168"/>
                    <a:pt x="152" y="155"/>
                    <a:pt x="158" y="145"/>
                  </a:cubicBezTo>
                  <a:cubicBezTo>
                    <a:pt x="161" y="141"/>
                    <a:pt x="163" y="136"/>
                    <a:pt x="165" y="133"/>
                  </a:cubicBezTo>
                  <a:cubicBezTo>
                    <a:pt x="166" y="132"/>
                    <a:pt x="167" y="131"/>
                    <a:pt x="168" y="130"/>
                  </a:cubicBezTo>
                  <a:cubicBezTo>
                    <a:pt x="173" y="123"/>
                    <a:pt x="177" y="114"/>
                    <a:pt x="174" y="104"/>
                  </a:cubicBezTo>
                  <a:cubicBezTo>
                    <a:pt x="174" y="103"/>
                    <a:pt x="171" y="104"/>
                    <a:pt x="170" y="103"/>
                  </a:cubicBezTo>
                  <a:close/>
                  <a:moveTo>
                    <a:pt x="78" y="131"/>
                  </a:moveTo>
                  <a:cubicBezTo>
                    <a:pt x="56" y="126"/>
                    <a:pt x="56" y="126"/>
                    <a:pt x="56" y="126"/>
                  </a:cubicBezTo>
                  <a:cubicBezTo>
                    <a:pt x="65" y="119"/>
                    <a:pt x="65" y="119"/>
                    <a:pt x="65" y="119"/>
                  </a:cubicBezTo>
                  <a:cubicBezTo>
                    <a:pt x="88" y="123"/>
                    <a:pt x="88" y="123"/>
                    <a:pt x="88" y="123"/>
                  </a:cubicBezTo>
                  <a:lnTo>
                    <a:pt x="78" y="131"/>
                  </a:lnTo>
                  <a:close/>
                  <a:moveTo>
                    <a:pt x="145" y="127"/>
                  </a:moveTo>
                  <a:cubicBezTo>
                    <a:pt x="43" y="111"/>
                    <a:pt x="43" y="111"/>
                    <a:pt x="43" y="111"/>
                  </a:cubicBezTo>
                  <a:cubicBezTo>
                    <a:pt x="64" y="97"/>
                    <a:pt x="64" y="97"/>
                    <a:pt x="64" y="97"/>
                  </a:cubicBezTo>
                  <a:cubicBezTo>
                    <a:pt x="157" y="110"/>
                    <a:pt x="157" y="110"/>
                    <a:pt x="157" y="110"/>
                  </a:cubicBezTo>
                  <a:lnTo>
                    <a:pt x="145" y="127"/>
                  </a:lnTo>
                  <a:close/>
                  <a:moveTo>
                    <a:pt x="70" y="80"/>
                  </a:moveTo>
                  <a:cubicBezTo>
                    <a:pt x="75" y="11"/>
                    <a:pt x="75" y="11"/>
                    <a:pt x="75" y="11"/>
                  </a:cubicBezTo>
                  <a:cubicBezTo>
                    <a:pt x="171" y="8"/>
                    <a:pt x="171" y="8"/>
                    <a:pt x="171" y="8"/>
                  </a:cubicBezTo>
                  <a:cubicBezTo>
                    <a:pt x="162" y="89"/>
                    <a:pt x="162" y="89"/>
                    <a:pt x="162" y="89"/>
                  </a:cubicBezTo>
                  <a:lnTo>
                    <a:pt x="70" y="8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7" name="Freeform 86"/>
            <p:cNvSpPr>
              <a:spLocks noEditPoints="1"/>
            </p:cNvSpPr>
            <p:nvPr/>
          </p:nvSpPr>
          <p:spPr bwMode="auto">
            <a:xfrm>
              <a:off x="1713508" y="4966110"/>
              <a:ext cx="220324" cy="247581"/>
            </a:xfrm>
            <a:custGeom>
              <a:avLst/>
              <a:gdLst>
                <a:gd name="T0" fmla="*/ 174 w 175"/>
                <a:gd name="T1" fmla="*/ 159 h 197"/>
                <a:gd name="T2" fmla="*/ 169 w 175"/>
                <a:gd name="T3" fmla="*/ 158 h 197"/>
                <a:gd name="T4" fmla="*/ 168 w 175"/>
                <a:gd name="T5" fmla="*/ 55 h 197"/>
                <a:gd name="T6" fmla="*/ 96 w 175"/>
                <a:gd name="T7" fmla="*/ 0 h 197"/>
                <a:gd name="T8" fmla="*/ 18 w 175"/>
                <a:gd name="T9" fmla="*/ 55 h 197"/>
                <a:gd name="T10" fmla="*/ 16 w 175"/>
                <a:gd name="T11" fmla="*/ 159 h 197"/>
                <a:gd name="T12" fmla="*/ 1 w 175"/>
                <a:gd name="T13" fmla="*/ 162 h 197"/>
                <a:gd name="T14" fmla="*/ 0 w 175"/>
                <a:gd name="T15" fmla="*/ 165 h 197"/>
                <a:gd name="T16" fmla="*/ 87 w 175"/>
                <a:gd name="T17" fmla="*/ 197 h 197"/>
                <a:gd name="T18" fmla="*/ 175 w 175"/>
                <a:gd name="T19" fmla="*/ 167 h 197"/>
                <a:gd name="T20" fmla="*/ 174 w 175"/>
                <a:gd name="T21" fmla="*/ 159 h 197"/>
                <a:gd name="T22" fmla="*/ 20 w 175"/>
                <a:gd name="T23" fmla="*/ 57 h 197"/>
                <a:gd name="T24" fmla="*/ 96 w 175"/>
                <a:gd name="T25" fmla="*/ 4 h 197"/>
                <a:gd name="T26" fmla="*/ 98 w 175"/>
                <a:gd name="T27" fmla="*/ 176 h 197"/>
                <a:gd name="T28" fmla="*/ 19 w 175"/>
                <a:gd name="T29" fmla="*/ 158 h 197"/>
                <a:gd name="T30" fmla="*/ 20 w 175"/>
                <a:gd name="T31" fmla="*/ 57 h 197"/>
                <a:gd name="T32" fmla="*/ 87 w 175"/>
                <a:gd name="T33" fmla="*/ 191 h 197"/>
                <a:gd name="T34" fmla="*/ 3 w 175"/>
                <a:gd name="T35" fmla="*/ 163 h 197"/>
                <a:gd name="T36" fmla="*/ 17 w 175"/>
                <a:gd name="T37" fmla="*/ 160 h 197"/>
                <a:gd name="T38" fmla="*/ 19 w 175"/>
                <a:gd name="T39" fmla="*/ 160 h 197"/>
                <a:gd name="T40" fmla="*/ 98 w 175"/>
                <a:gd name="T41" fmla="*/ 179 h 197"/>
                <a:gd name="T42" fmla="*/ 134 w 175"/>
                <a:gd name="T43" fmla="*/ 177 h 197"/>
                <a:gd name="T44" fmla="*/ 87 w 175"/>
                <a:gd name="T45" fmla="*/ 19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197">
                  <a:moveTo>
                    <a:pt x="174" y="159"/>
                  </a:moveTo>
                  <a:cubicBezTo>
                    <a:pt x="172" y="158"/>
                    <a:pt x="171" y="158"/>
                    <a:pt x="169" y="158"/>
                  </a:cubicBezTo>
                  <a:cubicBezTo>
                    <a:pt x="169" y="154"/>
                    <a:pt x="168" y="55"/>
                    <a:pt x="168" y="55"/>
                  </a:cubicBezTo>
                  <a:cubicBezTo>
                    <a:pt x="96" y="0"/>
                    <a:pt x="96" y="0"/>
                    <a:pt x="96" y="0"/>
                  </a:cubicBezTo>
                  <a:cubicBezTo>
                    <a:pt x="18" y="55"/>
                    <a:pt x="18" y="55"/>
                    <a:pt x="18" y="55"/>
                  </a:cubicBezTo>
                  <a:cubicBezTo>
                    <a:pt x="18" y="55"/>
                    <a:pt x="17" y="157"/>
                    <a:pt x="16" y="159"/>
                  </a:cubicBezTo>
                  <a:cubicBezTo>
                    <a:pt x="11" y="160"/>
                    <a:pt x="6" y="161"/>
                    <a:pt x="1" y="162"/>
                  </a:cubicBezTo>
                  <a:cubicBezTo>
                    <a:pt x="1" y="163"/>
                    <a:pt x="1" y="164"/>
                    <a:pt x="0" y="165"/>
                  </a:cubicBezTo>
                  <a:cubicBezTo>
                    <a:pt x="29" y="176"/>
                    <a:pt x="57" y="186"/>
                    <a:pt x="87" y="197"/>
                  </a:cubicBezTo>
                  <a:cubicBezTo>
                    <a:pt x="117" y="187"/>
                    <a:pt x="139" y="179"/>
                    <a:pt x="175" y="167"/>
                  </a:cubicBezTo>
                  <a:cubicBezTo>
                    <a:pt x="175" y="164"/>
                    <a:pt x="175" y="162"/>
                    <a:pt x="174" y="159"/>
                  </a:cubicBezTo>
                  <a:close/>
                  <a:moveTo>
                    <a:pt x="20" y="57"/>
                  </a:moveTo>
                  <a:cubicBezTo>
                    <a:pt x="96" y="4"/>
                    <a:pt x="96" y="4"/>
                    <a:pt x="96" y="4"/>
                  </a:cubicBezTo>
                  <a:cubicBezTo>
                    <a:pt x="98" y="176"/>
                    <a:pt x="98" y="176"/>
                    <a:pt x="98" y="176"/>
                  </a:cubicBezTo>
                  <a:cubicBezTo>
                    <a:pt x="91" y="176"/>
                    <a:pt x="25" y="160"/>
                    <a:pt x="19" y="158"/>
                  </a:cubicBezTo>
                  <a:cubicBezTo>
                    <a:pt x="19" y="154"/>
                    <a:pt x="20" y="57"/>
                    <a:pt x="20" y="57"/>
                  </a:cubicBezTo>
                  <a:close/>
                  <a:moveTo>
                    <a:pt x="87" y="191"/>
                  </a:moveTo>
                  <a:cubicBezTo>
                    <a:pt x="74" y="187"/>
                    <a:pt x="10" y="165"/>
                    <a:pt x="3" y="163"/>
                  </a:cubicBezTo>
                  <a:cubicBezTo>
                    <a:pt x="8" y="162"/>
                    <a:pt x="13" y="161"/>
                    <a:pt x="17" y="160"/>
                  </a:cubicBezTo>
                  <a:cubicBezTo>
                    <a:pt x="18" y="160"/>
                    <a:pt x="19" y="160"/>
                    <a:pt x="19" y="160"/>
                  </a:cubicBezTo>
                  <a:cubicBezTo>
                    <a:pt x="27" y="162"/>
                    <a:pt x="98" y="179"/>
                    <a:pt x="98" y="179"/>
                  </a:cubicBezTo>
                  <a:cubicBezTo>
                    <a:pt x="134" y="177"/>
                    <a:pt x="134" y="177"/>
                    <a:pt x="134" y="177"/>
                  </a:cubicBezTo>
                  <a:cubicBezTo>
                    <a:pt x="117" y="182"/>
                    <a:pt x="96" y="189"/>
                    <a:pt x="87" y="191"/>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8" name="Freeform 87"/>
            <p:cNvSpPr>
              <a:spLocks/>
            </p:cNvSpPr>
            <p:nvPr/>
          </p:nvSpPr>
          <p:spPr bwMode="auto">
            <a:xfrm>
              <a:off x="1742608" y="4986742"/>
              <a:ext cx="85219" cy="63959"/>
            </a:xfrm>
            <a:custGeom>
              <a:avLst/>
              <a:gdLst>
                <a:gd name="T0" fmla="*/ 41 w 41"/>
                <a:gd name="T1" fmla="*/ 0 h 31"/>
                <a:gd name="T2" fmla="*/ 0 w 41"/>
                <a:gd name="T3" fmla="*/ 26 h 31"/>
                <a:gd name="T4" fmla="*/ 0 w 41"/>
                <a:gd name="T5" fmla="*/ 31 h 31"/>
                <a:gd name="T6" fmla="*/ 41 w 41"/>
                <a:gd name="T7" fmla="*/ 9 h 31"/>
                <a:gd name="T8" fmla="*/ 41 w 41"/>
                <a:gd name="T9" fmla="*/ 0 h 31"/>
              </a:gdLst>
              <a:ahLst/>
              <a:cxnLst>
                <a:cxn ang="0">
                  <a:pos x="T0" y="T1"/>
                </a:cxn>
                <a:cxn ang="0">
                  <a:pos x="T2" y="T3"/>
                </a:cxn>
                <a:cxn ang="0">
                  <a:pos x="T4" y="T5"/>
                </a:cxn>
                <a:cxn ang="0">
                  <a:pos x="T6" y="T7"/>
                </a:cxn>
                <a:cxn ang="0">
                  <a:pos x="T8" y="T9"/>
                </a:cxn>
              </a:cxnLst>
              <a:rect l="0" t="0" r="r" b="b"/>
              <a:pathLst>
                <a:path w="41" h="31">
                  <a:moveTo>
                    <a:pt x="41" y="0"/>
                  </a:moveTo>
                  <a:lnTo>
                    <a:pt x="0" y="26"/>
                  </a:lnTo>
                  <a:lnTo>
                    <a:pt x="0" y="31"/>
                  </a:lnTo>
                  <a:lnTo>
                    <a:pt x="41" y="9"/>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9" name="Freeform 88"/>
            <p:cNvSpPr>
              <a:spLocks/>
            </p:cNvSpPr>
            <p:nvPr/>
          </p:nvSpPr>
          <p:spPr bwMode="auto">
            <a:xfrm>
              <a:off x="1742608" y="5129101"/>
              <a:ext cx="87298" cy="18569"/>
            </a:xfrm>
            <a:custGeom>
              <a:avLst/>
              <a:gdLst>
                <a:gd name="T0" fmla="*/ 42 w 42"/>
                <a:gd name="T1" fmla="*/ 0 h 9"/>
                <a:gd name="T2" fmla="*/ 0 w 42"/>
                <a:gd name="T3" fmla="*/ 1 h 9"/>
                <a:gd name="T4" fmla="*/ 0 w 42"/>
                <a:gd name="T5" fmla="*/ 7 h 9"/>
                <a:gd name="T6" fmla="*/ 42 w 42"/>
                <a:gd name="T7" fmla="*/ 9 h 9"/>
                <a:gd name="T8" fmla="*/ 42 w 42"/>
                <a:gd name="T9" fmla="*/ 0 h 9"/>
              </a:gdLst>
              <a:ahLst/>
              <a:cxnLst>
                <a:cxn ang="0">
                  <a:pos x="T0" y="T1"/>
                </a:cxn>
                <a:cxn ang="0">
                  <a:pos x="T2" y="T3"/>
                </a:cxn>
                <a:cxn ang="0">
                  <a:pos x="T4" y="T5"/>
                </a:cxn>
                <a:cxn ang="0">
                  <a:pos x="T6" y="T7"/>
                </a:cxn>
                <a:cxn ang="0">
                  <a:pos x="T8" y="T9"/>
                </a:cxn>
              </a:cxnLst>
              <a:rect l="0" t="0" r="r" b="b"/>
              <a:pathLst>
                <a:path w="42" h="9">
                  <a:moveTo>
                    <a:pt x="42" y="0"/>
                  </a:moveTo>
                  <a:lnTo>
                    <a:pt x="0" y="1"/>
                  </a:lnTo>
                  <a:lnTo>
                    <a:pt x="0" y="7"/>
                  </a:lnTo>
                  <a:lnTo>
                    <a:pt x="42" y="9"/>
                  </a:lnTo>
                  <a:lnTo>
                    <a:pt x="42"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0" name="Freeform 89"/>
            <p:cNvSpPr>
              <a:spLocks/>
            </p:cNvSpPr>
            <p:nvPr/>
          </p:nvSpPr>
          <p:spPr bwMode="auto">
            <a:xfrm>
              <a:off x="1742608" y="5149732"/>
              <a:ext cx="87298" cy="26822"/>
            </a:xfrm>
            <a:custGeom>
              <a:avLst/>
              <a:gdLst>
                <a:gd name="T0" fmla="*/ 42 w 42"/>
                <a:gd name="T1" fmla="*/ 4 h 13"/>
                <a:gd name="T2" fmla="*/ 0 w 42"/>
                <a:gd name="T3" fmla="*/ 0 h 13"/>
                <a:gd name="T4" fmla="*/ 0 w 42"/>
                <a:gd name="T5" fmla="*/ 5 h 13"/>
                <a:gd name="T6" fmla="*/ 42 w 42"/>
                <a:gd name="T7" fmla="*/ 13 h 13"/>
                <a:gd name="T8" fmla="*/ 42 w 42"/>
                <a:gd name="T9" fmla="*/ 4 h 13"/>
              </a:gdLst>
              <a:ahLst/>
              <a:cxnLst>
                <a:cxn ang="0">
                  <a:pos x="T0" y="T1"/>
                </a:cxn>
                <a:cxn ang="0">
                  <a:pos x="T2" y="T3"/>
                </a:cxn>
                <a:cxn ang="0">
                  <a:pos x="T4" y="T5"/>
                </a:cxn>
                <a:cxn ang="0">
                  <a:pos x="T6" y="T7"/>
                </a:cxn>
                <a:cxn ang="0">
                  <a:pos x="T8" y="T9"/>
                </a:cxn>
              </a:cxnLst>
              <a:rect l="0" t="0" r="r" b="b"/>
              <a:pathLst>
                <a:path w="42" h="13">
                  <a:moveTo>
                    <a:pt x="42" y="4"/>
                  </a:moveTo>
                  <a:lnTo>
                    <a:pt x="0" y="0"/>
                  </a:lnTo>
                  <a:lnTo>
                    <a:pt x="0" y="5"/>
                  </a:lnTo>
                  <a:lnTo>
                    <a:pt x="42" y="13"/>
                  </a:lnTo>
                  <a:lnTo>
                    <a:pt x="42" y="4"/>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1" name="Freeform 90"/>
            <p:cNvSpPr>
              <a:spLocks/>
            </p:cNvSpPr>
            <p:nvPr/>
          </p:nvSpPr>
          <p:spPr bwMode="auto">
            <a:xfrm>
              <a:off x="1742608" y="5015626"/>
              <a:ext cx="85219" cy="53643"/>
            </a:xfrm>
            <a:custGeom>
              <a:avLst/>
              <a:gdLst>
                <a:gd name="T0" fmla="*/ 41 w 41"/>
                <a:gd name="T1" fmla="*/ 0 h 26"/>
                <a:gd name="T2" fmla="*/ 0 w 41"/>
                <a:gd name="T3" fmla="*/ 20 h 26"/>
                <a:gd name="T4" fmla="*/ 0 w 41"/>
                <a:gd name="T5" fmla="*/ 26 h 26"/>
                <a:gd name="T6" fmla="*/ 41 w 41"/>
                <a:gd name="T7" fmla="*/ 9 h 26"/>
                <a:gd name="T8" fmla="*/ 41 w 41"/>
                <a:gd name="T9" fmla="*/ 0 h 26"/>
              </a:gdLst>
              <a:ahLst/>
              <a:cxnLst>
                <a:cxn ang="0">
                  <a:pos x="T0" y="T1"/>
                </a:cxn>
                <a:cxn ang="0">
                  <a:pos x="T2" y="T3"/>
                </a:cxn>
                <a:cxn ang="0">
                  <a:pos x="T4" y="T5"/>
                </a:cxn>
                <a:cxn ang="0">
                  <a:pos x="T6" y="T7"/>
                </a:cxn>
                <a:cxn ang="0">
                  <a:pos x="T8" y="T9"/>
                </a:cxn>
              </a:cxnLst>
              <a:rect l="0" t="0" r="r" b="b"/>
              <a:pathLst>
                <a:path w="41" h="26">
                  <a:moveTo>
                    <a:pt x="41" y="0"/>
                  </a:moveTo>
                  <a:lnTo>
                    <a:pt x="0" y="20"/>
                  </a:lnTo>
                  <a:lnTo>
                    <a:pt x="0" y="26"/>
                  </a:lnTo>
                  <a:lnTo>
                    <a:pt x="41" y="9"/>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2" name="Freeform 91"/>
            <p:cNvSpPr>
              <a:spLocks/>
            </p:cNvSpPr>
            <p:nvPr/>
          </p:nvSpPr>
          <p:spPr bwMode="auto">
            <a:xfrm>
              <a:off x="1742608" y="5100216"/>
              <a:ext cx="87298" cy="22696"/>
            </a:xfrm>
            <a:custGeom>
              <a:avLst/>
              <a:gdLst>
                <a:gd name="T0" fmla="*/ 42 w 42"/>
                <a:gd name="T1" fmla="*/ 0 h 11"/>
                <a:gd name="T2" fmla="*/ 0 w 42"/>
                <a:gd name="T3" fmla="*/ 7 h 11"/>
                <a:gd name="T4" fmla="*/ 0 w 42"/>
                <a:gd name="T5" fmla="*/ 11 h 11"/>
                <a:gd name="T6" fmla="*/ 42 w 42"/>
                <a:gd name="T7" fmla="*/ 9 h 11"/>
                <a:gd name="T8" fmla="*/ 42 w 42"/>
                <a:gd name="T9" fmla="*/ 0 h 11"/>
              </a:gdLst>
              <a:ahLst/>
              <a:cxnLst>
                <a:cxn ang="0">
                  <a:pos x="T0" y="T1"/>
                </a:cxn>
                <a:cxn ang="0">
                  <a:pos x="T2" y="T3"/>
                </a:cxn>
                <a:cxn ang="0">
                  <a:pos x="T4" y="T5"/>
                </a:cxn>
                <a:cxn ang="0">
                  <a:pos x="T6" y="T7"/>
                </a:cxn>
                <a:cxn ang="0">
                  <a:pos x="T8" y="T9"/>
                </a:cxn>
              </a:cxnLst>
              <a:rect l="0" t="0" r="r" b="b"/>
              <a:pathLst>
                <a:path w="42" h="11">
                  <a:moveTo>
                    <a:pt x="42" y="0"/>
                  </a:moveTo>
                  <a:lnTo>
                    <a:pt x="0" y="7"/>
                  </a:lnTo>
                  <a:lnTo>
                    <a:pt x="0" y="11"/>
                  </a:lnTo>
                  <a:lnTo>
                    <a:pt x="42" y="9"/>
                  </a:lnTo>
                  <a:lnTo>
                    <a:pt x="42"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3" name="Freeform 92"/>
            <p:cNvSpPr>
              <a:spLocks/>
            </p:cNvSpPr>
            <p:nvPr/>
          </p:nvSpPr>
          <p:spPr bwMode="auto">
            <a:xfrm>
              <a:off x="1742608" y="5073395"/>
              <a:ext cx="87298" cy="33011"/>
            </a:xfrm>
            <a:custGeom>
              <a:avLst/>
              <a:gdLst>
                <a:gd name="T0" fmla="*/ 41 w 42"/>
                <a:gd name="T1" fmla="*/ 0 h 16"/>
                <a:gd name="T2" fmla="*/ 0 w 42"/>
                <a:gd name="T3" fmla="*/ 10 h 16"/>
                <a:gd name="T4" fmla="*/ 0 w 42"/>
                <a:gd name="T5" fmla="*/ 16 h 16"/>
                <a:gd name="T6" fmla="*/ 42 w 42"/>
                <a:gd name="T7" fmla="*/ 8 h 16"/>
                <a:gd name="T8" fmla="*/ 41 w 42"/>
                <a:gd name="T9" fmla="*/ 0 h 16"/>
              </a:gdLst>
              <a:ahLst/>
              <a:cxnLst>
                <a:cxn ang="0">
                  <a:pos x="T0" y="T1"/>
                </a:cxn>
                <a:cxn ang="0">
                  <a:pos x="T2" y="T3"/>
                </a:cxn>
                <a:cxn ang="0">
                  <a:pos x="T4" y="T5"/>
                </a:cxn>
                <a:cxn ang="0">
                  <a:pos x="T6" y="T7"/>
                </a:cxn>
                <a:cxn ang="0">
                  <a:pos x="T8" y="T9"/>
                </a:cxn>
              </a:cxnLst>
              <a:rect l="0" t="0" r="r" b="b"/>
              <a:pathLst>
                <a:path w="42" h="16">
                  <a:moveTo>
                    <a:pt x="41" y="0"/>
                  </a:moveTo>
                  <a:lnTo>
                    <a:pt x="0" y="10"/>
                  </a:lnTo>
                  <a:lnTo>
                    <a:pt x="0" y="16"/>
                  </a:lnTo>
                  <a:lnTo>
                    <a:pt x="42" y="8"/>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4" name="Freeform 93"/>
            <p:cNvSpPr>
              <a:spLocks/>
            </p:cNvSpPr>
            <p:nvPr/>
          </p:nvSpPr>
          <p:spPr bwMode="auto">
            <a:xfrm>
              <a:off x="1742608" y="5044511"/>
              <a:ext cx="85219" cy="43327"/>
            </a:xfrm>
            <a:custGeom>
              <a:avLst/>
              <a:gdLst>
                <a:gd name="T0" fmla="*/ 41 w 41"/>
                <a:gd name="T1" fmla="*/ 0 h 21"/>
                <a:gd name="T2" fmla="*/ 0 w 41"/>
                <a:gd name="T3" fmla="*/ 15 h 21"/>
                <a:gd name="T4" fmla="*/ 0 w 41"/>
                <a:gd name="T5" fmla="*/ 21 h 21"/>
                <a:gd name="T6" fmla="*/ 41 w 41"/>
                <a:gd name="T7" fmla="*/ 8 h 21"/>
                <a:gd name="T8" fmla="*/ 41 w 41"/>
                <a:gd name="T9" fmla="*/ 0 h 21"/>
              </a:gdLst>
              <a:ahLst/>
              <a:cxnLst>
                <a:cxn ang="0">
                  <a:pos x="T0" y="T1"/>
                </a:cxn>
                <a:cxn ang="0">
                  <a:pos x="T2" y="T3"/>
                </a:cxn>
                <a:cxn ang="0">
                  <a:pos x="T4" y="T5"/>
                </a:cxn>
                <a:cxn ang="0">
                  <a:pos x="T6" y="T7"/>
                </a:cxn>
                <a:cxn ang="0">
                  <a:pos x="T8" y="T9"/>
                </a:cxn>
              </a:cxnLst>
              <a:rect l="0" t="0" r="r" b="b"/>
              <a:pathLst>
                <a:path w="41" h="21">
                  <a:moveTo>
                    <a:pt x="41" y="0"/>
                  </a:moveTo>
                  <a:lnTo>
                    <a:pt x="0" y="15"/>
                  </a:lnTo>
                  <a:lnTo>
                    <a:pt x="0" y="21"/>
                  </a:lnTo>
                  <a:lnTo>
                    <a:pt x="41" y="8"/>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5" name="Oval 94"/>
            <p:cNvSpPr>
              <a:spLocks noChangeArrowheads="1"/>
            </p:cNvSpPr>
            <p:nvPr/>
          </p:nvSpPr>
          <p:spPr bwMode="auto">
            <a:xfrm>
              <a:off x="1509812" y="5933740"/>
              <a:ext cx="14549" cy="14443"/>
            </a:xfrm>
            <a:prstGeom prst="ellipse">
              <a:avLst/>
            </a:pr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6" name="Freeform 95"/>
            <p:cNvSpPr>
              <a:spLocks/>
            </p:cNvSpPr>
            <p:nvPr/>
          </p:nvSpPr>
          <p:spPr bwMode="auto">
            <a:xfrm>
              <a:off x="1638681" y="579963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7" name="Freeform 96"/>
            <p:cNvSpPr>
              <a:spLocks/>
            </p:cNvSpPr>
            <p:nvPr/>
          </p:nvSpPr>
          <p:spPr bwMode="auto">
            <a:xfrm>
              <a:off x="1638681" y="57666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8" name="Freeform 97"/>
            <p:cNvSpPr>
              <a:spLocks/>
            </p:cNvSpPr>
            <p:nvPr/>
          </p:nvSpPr>
          <p:spPr bwMode="auto">
            <a:xfrm>
              <a:off x="1638681" y="583470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9" name="Freeform 98"/>
            <p:cNvSpPr>
              <a:spLocks/>
            </p:cNvSpPr>
            <p:nvPr/>
          </p:nvSpPr>
          <p:spPr bwMode="auto">
            <a:xfrm>
              <a:off x="1457849" y="5793444"/>
              <a:ext cx="172517" cy="53643"/>
            </a:xfrm>
            <a:custGeom>
              <a:avLst/>
              <a:gdLst>
                <a:gd name="T0" fmla="*/ 2 w 137"/>
                <a:gd name="T1" fmla="*/ 37 h 44"/>
                <a:gd name="T2" fmla="*/ 2 w 137"/>
                <a:gd name="T3" fmla="*/ 37 h 44"/>
                <a:gd name="T4" fmla="*/ 3 w 137"/>
                <a:gd name="T5" fmla="*/ 38 h 44"/>
                <a:gd name="T6" fmla="*/ 4 w 137"/>
                <a:gd name="T7" fmla="*/ 38 h 44"/>
                <a:gd name="T8" fmla="*/ 5 w 137"/>
                <a:gd name="T9" fmla="*/ 38 h 44"/>
                <a:gd name="T10" fmla="*/ 6 w 137"/>
                <a:gd name="T11" fmla="*/ 38 h 44"/>
                <a:gd name="T12" fmla="*/ 6 w 137"/>
                <a:gd name="T13" fmla="*/ 38 h 44"/>
                <a:gd name="T14" fmla="*/ 7 w 137"/>
                <a:gd name="T15" fmla="*/ 38 h 44"/>
                <a:gd name="T16" fmla="*/ 8 w 137"/>
                <a:gd name="T17" fmla="*/ 38 h 44"/>
                <a:gd name="T18" fmla="*/ 78 w 137"/>
                <a:gd name="T19" fmla="*/ 44 h 44"/>
                <a:gd name="T20" fmla="*/ 79 w 137"/>
                <a:gd name="T21" fmla="*/ 44 h 44"/>
                <a:gd name="T22" fmla="*/ 81 w 137"/>
                <a:gd name="T23" fmla="*/ 44 h 44"/>
                <a:gd name="T24" fmla="*/ 82 w 137"/>
                <a:gd name="T25" fmla="*/ 44 h 44"/>
                <a:gd name="T26" fmla="*/ 83 w 137"/>
                <a:gd name="T27" fmla="*/ 44 h 44"/>
                <a:gd name="T28" fmla="*/ 85 w 137"/>
                <a:gd name="T29" fmla="*/ 44 h 44"/>
                <a:gd name="T30" fmla="*/ 88 w 137"/>
                <a:gd name="T31" fmla="*/ 44 h 44"/>
                <a:gd name="T32" fmla="*/ 90 w 137"/>
                <a:gd name="T33" fmla="*/ 44 h 44"/>
                <a:gd name="T34" fmla="*/ 91 w 137"/>
                <a:gd name="T35" fmla="*/ 44 h 44"/>
                <a:gd name="T36" fmla="*/ 92 w 137"/>
                <a:gd name="T37" fmla="*/ 44 h 44"/>
                <a:gd name="T38" fmla="*/ 93 w 137"/>
                <a:gd name="T39" fmla="*/ 43 h 44"/>
                <a:gd name="T40" fmla="*/ 94 w 137"/>
                <a:gd name="T41" fmla="*/ 43 h 44"/>
                <a:gd name="T42" fmla="*/ 95 w 137"/>
                <a:gd name="T43" fmla="*/ 43 h 44"/>
                <a:gd name="T44" fmla="*/ 96 w 137"/>
                <a:gd name="T45" fmla="*/ 43 h 44"/>
                <a:gd name="T46" fmla="*/ 96 w 137"/>
                <a:gd name="T47" fmla="*/ 42 h 44"/>
                <a:gd name="T48" fmla="*/ 136 w 137"/>
                <a:gd name="T49" fmla="*/ 21 h 44"/>
                <a:gd name="T50" fmla="*/ 136 w 137"/>
                <a:gd name="T51" fmla="*/ 21 h 44"/>
                <a:gd name="T52" fmla="*/ 136 w 137"/>
                <a:gd name="T53" fmla="*/ 21 h 44"/>
                <a:gd name="T54" fmla="*/ 137 w 137"/>
                <a:gd name="T55" fmla="*/ 20 h 44"/>
                <a:gd name="T56" fmla="*/ 137 w 137"/>
                <a:gd name="T57" fmla="*/ 3 h 44"/>
                <a:gd name="T58" fmla="*/ 137 w 137"/>
                <a:gd name="T59" fmla="*/ 3 h 44"/>
                <a:gd name="T60" fmla="*/ 97 w 137"/>
                <a:gd name="T61" fmla="*/ 18 h 44"/>
                <a:gd name="T62" fmla="*/ 96 w 137"/>
                <a:gd name="T63" fmla="*/ 18 h 44"/>
                <a:gd name="T64" fmla="*/ 96 w 137"/>
                <a:gd name="T65" fmla="*/ 18 h 44"/>
                <a:gd name="T66" fmla="*/ 95 w 137"/>
                <a:gd name="T67" fmla="*/ 18 h 44"/>
                <a:gd name="T68" fmla="*/ 94 w 137"/>
                <a:gd name="T69" fmla="*/ 19 h 44"/>
                <a:gd name="T70" fmla="*/ 93 w 137"/>
                <a:gd name="T71" fmla="*/ 19 h 44"/>
                <a:gd name="T72" fmla="*/ 92 w 137"/>
                <a:gd name="T73" fmla="*/ 19 h 44"/>
                <a:gd name="T74" fmla="*/ 90 w 137"/>
                <a:gd name="T75" fmla="*/ 19 h 44"/>
                <a:gd name="T76" fmla="*/ 88 w 137"/>
                <a:gd name="T77" fmla="*/ 19 h 44"/>
                <a:gd name="T78" fmla="*/ 86 w 137"/>
                <a:gd name="T79" fmla="*/ 19 h 44"/>
                <a:gd name="T80" fmla="*/ 85 w 137"/>
                <a:gd name="T81" fmla="*/ 19 h 44"/>
                <a:gd name="T82" fmla="*/ 83 w 137"/>
                <a:gd name="T83" fmla="*/ 19 h 44"/>
                <a:gd name="T84" fmla="*/ 82 w 137"/>
                <a:gd name="T85" fmla="*/ 19 h 44"/>
                <a:gd name="T86" fmla="*/ 80 w 137"/>
                <a:gd name="T87" fmla="*/ 19 h 44"/>
                <a:gd name="T88" fmla="*/ 79 w 137"/>
                <a:gd name="T89" fmla="*/ 19 h 44"/>
                <a:gd name="T90" fmla="*/ 9 w 137"/>
                <a:gd name="T91" fmla="*/ 14 h 44"/>
                <a:gd name="T92" fmla="*/ 8 w 137"/>
                <a:gd name="T93" fmla="*/ 14 h 44"/>
                <a:gd name="T94" fmla="*/ 7 w 137"/>
                <a:gd name="T95" fmla="*/ 14 h 44"/>
                <a:gd name="T96" fmla="*/ 6 w 137"/>
                <a:gd name="T97" fmla="*/ 13 h 44"/>
                <a:gd name="T98" fmla="*/ 1 w 137"/>
                <a:gd name="T99" fmla="*/ 16 h 44"/>
                <a:gd name="T100" fmla="*/ 1 w 137"/>
                <a:gd name="T101" fmla="*/ 37 h 44"/>
                <a:gd name="T102" fmla="*/ 1 w 137"/>
                <a:gd name="T103"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7" h="44">
                  <a:moveTo>
                    <a:pt x="1" y="37"/>
                  </a:moveTo>
                  <a:cubicBezTo>
                    <a:pt x="1" y="37"/>
                    <a:pt x="2" y="37"/>
                    <a:pt x="2" y="37"/>
                  </a:cubicBezTo>
                  <a:cubicBezTo>
                    <a:pt x="2" y="37"/>
                    <a:pt x="2" y="37"/>
                    <a:pt x="2" y="37"/>
                  </a:cubicBezTo>
                  <a:cubicBezTo>
                    <a:pt x="2" y="37"/>
                    <a:pt x="2" y="37"/>
                    <a:pt x="2" y="37"/>
                  </a:cubicBezTo>
                  <a:cubicBezTo>
                    <a:pt x="2" y="37"/>
                    <a:pt x="3" y="37"/>
                    <a:pt x="3" y="37"/>
                  </a:cubicBezTo>
                  <a:cubicBezTo>
                    <a:pt x="3" y="38"/>
                    <a:pt x="3" y="38"/>
                    <a:pt x="3" y="38"/>
                  </a:cubicBezTo>
                  <a:cubicBezTo>
                    <a:pt x="3" y="38"/>
                    <a:pt x="3" y="38"/>
                    <a:pt x="3" y="38"/>
                  </a:cubicBezTo>
                  <a:cubicBezTo>
                    <a:pt x="4" y="38"/>
                    <a:pt x="4" y="38"/>
                    <a:pt x="4" y="38"/>
                  </a:cubicBezTo>
                  <a:cubicBezTo>
                    <a:pt x="4" y="38"/>
                    <a:pt x="4" y="38"/>
                    <a:pt x="4" y="38"/>
                  </a:cubicBezTo>
                  <a:cubicBezTo>
                    <a:pt x="5" y="38"/>
                    <a:pt x="5" y="38"/>
                    <a:pt x="5" y="38"/>
                  </a:cubicBezTo>
                  <a:cubicBezTo>
                    <a:pt x="5" y="38"/>
                    <a:pt x="5" y="38"/>
                    <a:pt x="5" y="38"/>
                  </a:cubicBezTo>
                  <a:cubicBezTo>
                    <a:pt x="5" y="38"/>
                    <a:pt x="5" y="38"/>
                    <a:pt x="6" y="38"/>
                  </a:cubicBezTo>
                  <a:cubicBezTo>
                    <a:pt x="6" y="38"/>
                    <a:pt x="6" y="38"/>
                    <a:pt x="6" y="38"/>
                  </a:cubicBezTo>
                  <a:cubicBezTo>
                    <a:pt x="6" y="38"/>
                    <a:pt x="6" y="38"/>
                    <a:pt x="6" y="38"/>
                  </a:cubicBezTo>
                  <a:cubicBezTo>
                    <a:pt x="7" y="38"/>
                    <a:pt x="7" y="38"/>
                    <a:pt x="7" y="38"/>
                  </a:cubicBezTo>
                  <a:cubicBezTo>
                    <a:pt x="7" y="38"/>
                    <a:pt x="7" y="38"/>
                    <a:pt x="7" y="38"/>
                  </a:cubicBezTo>
                  <a:cubicBezTo>
                    <a:pt x="8" y="38"/>
                    <a:pt x="8" y="38"/>
                    <a:pt x="8" y="38"/>
                  </a:cubicBezTo>
                  <a:cubicBezTo>
                    <a:pt x="8" y="38"/>
                    <a:pt x="8" y="38"/>
                    <a:pt x="8" y="38"/>
                  </a:cubicBezTo>
                  <a:cubicBezTo>
                    <a:pt x="9" y="38"/>
                    <a:pt x="9" y="38"/>
                    <a:pt x="9" y="39"/>
                  </a:cubicBezTo>
                  <a:cubicBezTo>
                    <a:pt x="78" y="44"/>
                    <a:pt x="78" y="44"/>
                    <a:pt x="78" y="44"/>
                  </a:cubicBezTo>
                  <a:cubicBezTo>
                    <a:pt x="78" y="44"/>
                    <a:pt x="78" y="44"/>
                    <a:pt x="79" y="44"/>
                  </a:cubicBezTo>
                  <a:cubicBezTo>
                    <a:pt x="79" y="44"/>
                    <a:pt x="79" y="44"/>
                    <a:pt x="79" y="44"/>
                  </a:cubicBezTo>
                  <a:cubicBezTo>
                    <a:pt x="80" y="44"/>
                    <a:pt x="80" y="44"/>
                    <a:pt x="80" y="44"/>
                  </a:cubicBezTo>
                  <a:cubicBezTo>
                    <a:pt x="80" y="44"/>
                    <a:pt x="81" y="44"/>
                    <a:pt x="81" y="44"/>
                  </a:cubicBezTo>
                  <a:cubicBezTo>
                    <a:pt x="81" y="44"/>
                    <a:pt x="81" y="44"/>
                    <a:pt x="82" y="44"/>
                  </a:cubicBezTo>
                  <a:cubicBezTo>
                    <a:pt x="82" y="44"/>
                    <a:pt x="82" y="44"/>
                    <a:pt x="82" y="44"/>
                  </a:cubicBezTo>
                  <a:cubicBezTo>
                    <a:pt x="82" y="44"/>
                    <a:pt x="83" y="44"/>
                    <a:pt x="83" y="44"/>
                  </a:cubicBezTo>
                  <a:cubicBezTo>
                    <a:pt x="83" y="44"/>
                    <a:pt x="83" y="44"/>
                    <a:pt x="83" y="44"/>
                  </a:cubicBezTo>
                  <a:cubicBezTo>
                    <a:pt x="84" y="44"/>
                    <a:pt x="84" y="44"/>
                    <a:pt x="85" y="44"/>
                  </a:cubicBezTo>
                  <a:cubicBezTo>
                    <a:pt x="85" y="44"/>
                    <a:pt x="85" y="44"/>
                    <a:pt x="85" y="44"/>
                  </a:cubicBezTo>
                  <a:cubicBezTo>
                    <a:pt x="85" y="44"/>
                    <a:pt x="86" y="44"/>
                    <a:pt x="86" y="44"/>
                  </a:cubicBezTo>
                  <a:cubicBezTo>
                    <a:pt x="87" y="44"/>
                    <a:pt x="87" y="44"/>
                    <a:pt x="88" y="44"/>
                  </a:cubicBezTo>
                  <a:cubicBezTo>
                    <a:pt x="88" y="44"/>
                    <a:pt x="88" y="44"/>
                    <a:pt x="88" y="44"/>
                  </a:cubicBezTo>
                  <a:cubicBezTo>
                    <a:pt x="89" y="44"/>
                    <a:pt x="89" y="44"/>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3"/>
                    <a:pt x="93" y="43"/>
                    <a:pt x="93" y="43"/>
                  </a:cubicBezTo>
                  <a:cubicBezTo>
                    <a:pt x="93" y="43"/>
                    <a:pt x="93" y="43"/>
                    <a:pt x="93" y="43"/>
                  </a:cubicBezTo>
                  <a:cubicBezTo>
                    <a:pt x="93" y="43"/>
                    <a:pt x="94" y="43"/>
                    <a:pt x="94" y="43"/>
                  </a:cubicBezTo>
                  <a:cubicBezTo>
                    <a:pt x="94" y="43"/>
                    <a:pt x="94" y="43"/>
                    <a:pt x="94" y="43"/>
                  </a:cubicBezTo>
                  <a:cubicBezTo>
                    <a:pt x="94" y="43"/>
                    <a:pt x="94" y="43"/>
                    <a:pt x="95" y="43"/>
                  </a:cubicBezTo>
                  <a:cubicBezTo>
                    <a:pt x="95" y="43"/>
                    <a:pt x="95" y="43"/>
                    <a:pt x="95" y="43"/>
                  </a:cubicBezTo>
                  <a:cubicBezTo>
                    <a:pt x="95" y="43"/>
                    <a:pt x="95" y="43"/>
                    <a:pt x="96" y="43"/>
                  </a:cubicBezTo>
                  <a:cubicBezTo>
                    <a:pt x="96" y="43"/>
                    <a:pt x="96" y="43"/>
                    <a:pt x="96" y="43"/>
                  </a:cubicBezTo>
                  <a:cubicBezTo>
                    <a:pt x="96" y="43"/>
                    <a:pt x="96" y="43"/>
                    <a:pt x="96" y="43"/>
                  </a:cubicBezTo>
                  <a:cubicBezTo>
                    <a:pt x="96" y="43"/>
                    <a:pt x="96" y="43"/>
                    <a:pt x="96" y="42"/>
                  </a:cubicBezTo>
                  <a:cubicBezTo>
                    <a:pt x="97" y="42"/>
                    <a:pt x="97" y="42"/>
                    <a:pt x="97" y="42"/>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7" y="21"/>
                    <a:pt x="137" y="20"/>
                    <a:pt x="137" y="20"/>
                  </a:cubicBezTo>
                  <a:cubicBezTo>
                    <a:pt x="137" y="20"/>
                    <a:pt x="137" y="20"/>
                    <a:pt x="137" y="20"/>
                  </a:cubicBezTo>
                  <a:cubicBezTo>
                    <a:pt x="137" y="20"/>
                    <a:pt x="137" y="20"/>
                    <a:pt x="137" y="20"/>
                  </a:cubicBezTo>
                  <a:cubicBezTo>
                    <a:pt x="137" y="3"/>
                    <a:pt x="137" y="3"/>
                    <a:pt x="137" y="3"/>
                  </a:cubicBezTo>
                  <a:cubicBezTo>
                    <a:pt x="137" y="3"/>
                    <a:pt x="137" y="3"/>
                    <a:pt x="137" y="3"/>
                  </a:cubicBezTo>
                  <a:cubicBezTo>
                    <a:pt x="137" y="3"/>
                    <a:pt x="137" y="3"/>
                    <a:pt x="137" y="3"/>
                  </a:cubicBezTo>
                  <a:cubicBezTo>
                    <a:pt x="137" y="2"/>
                    <a:pt x="135" y="1"/>
                    <a:pt x="130" y="0"/>
                  </a:cubicBezTo>
                  <a:cubicBezTo>
                    <a:pt x="97" y="18"/>
                    <a:pt x="97" y="18"/>
                    <a:pt x="97" y="18"/>
                  </a:cubicBezTo>
                  <a:cubicBezTo>
                    <a:pt x="97" y="18"/>
                    <a:pt x="97" y="18"/>
                    <a:pt x="96" y="18"/>
                  </a:cubicBezTo>
                  <a:cubicBezTo>
                    <a:pt x="96" y="18"/>
                    <a:pt x="96" y="18"/>
                    <a:pt x="96" y="18"/>
                  </a:cubicBezTo>
                  <a:cubicBezTo>
                    <a:pt x="96" y="18"/>
                    <a:pt x="96" y="18"/>
                    <a:pt x="96" y="18"/>
                  </a:cubicBezTo>
                  <a:cubicBezTo>
                    <a:pt x="96" y="18"/>
                    <a:pt x="96" y="18"/>
                    <a:pt x="96" y="18"/>
                  </a:cubicBezTo>
                  <a:cubicBezTo>
                    <a:pt x="95" y="18"/>
                    <a:pt x="95" y="18"/>
                    <a:pt x="95" y="18"/>
                  </a:cubicBezTo>
                  <a:cubicBezTo>
                    <a:pt x="95" y="18"/>
                    <a:pt x="95" y="18"/>
                    <a:pt x="95" y="18"/>
                  </a:cubicBezTo>
                  <a:cubicBezTo>
                    <a:pt x="94" y="18"/>
                    <a:pt x="94" y="18"/>
                    <a:pt x="94" y="18"/>
                  </a:cubicBezTo>
                  <a:cubicBezTo>
                    <a:pt x="94" y="18"/>
                    <a:pt x="94" y="19"/>
                    <a:pt x="94" y="19"/>
                  </a:cubicBezTo>
                  <a:cubicBezTo>
                    <a:pt x="94" y="19"/>
                    <a:pt x="93" y="19"/>
                    <a:pt x="93" y="19"/>
                  </a:cubicBezTo>
                  <a:cubicBezTo>
                    <a:pt x="93" y="19"/>
                    <a:pt x="93" y="19"/>
                    <a:pt x="93" y="19"/>
                  </a:cubicBezTo>
                  <a:cubicBezTo>
                    <a:pt x="93" y="19"/>
                    <a:pt x="93" y="19"/>
                    <a:pt x="92" y="19"/>
                  </a:cubicBezTo>
                  <a:cubicBezTo>
                    <a:pt x="92" y="19"/>
                    <a:pt x="92" y="19"/>
                    <a:pt x="92" y="19"/>
                  </a:cubicBezTo>
                  <a:cubicBezTo>
                    <a:pt x="91" y="19"/>
                    <a:pt x="91" y="19"/>
                    <a:pt x="91" y="19"/>
                  </a:cubicBezTo>
                  <a:cubicBezTo>
                    <a:pt x="91" y="19"/>
                    <a:pt x="91" y="19"/>
                    <a:pt x="90" y="19"/>
                  </a:cubicBezTo>
                  <a:cubicBezTo>
                    <a:pt x="90" y="19"/>
                    <a:pt x="90" y="19"/>
                    <a:pt x="90" y="19"/>
                  </a:cubicBezTo>
                  <a:cubicBezTo>
                    <a:pt x="89" y="19"/>
                    <a:pt x="89" y="19"/>
                    <a:pt x="88" y="19"/>
                  </a:cubicBezTo>
                  <a:cubicBezTo>
                    <a:pt x="88" y="19"/>
                    <a:pt x="88" y="19"/>
                    <a:pt x="88" y="19"/>
                  </a:cubicBezTo>
                  <a:cubicBezTo>
                    <a:pt x="87" y="19"/>
                    <a:pt x="87" y="19"/>
                    <a:pt x="86" y="19"/>
                  </a:cubicBezTo>
                  <a:cubicBezTo>
                    <a:pt x="86" y="19"/>
                    <a:pt x="85" y="19"/>
                    <a:pt x="85" y="19"/>
                  </a:cubicBezTo>
                  <a:cubicBezTo>
                    <a:pt x="85" y="19"/>
                    <a:pt x="85" y="19"/>
                    <a:pt x="85" y="19"/>
                  </a:cubicBezTo>
                  <a:cubicBezTo>
                    <a:pt x="84" y="19"/>
                    <a:pt x="84" y="19"/>
                    <a:pt x="83" y="19"/>
                  </a:cubicBezTo>
                  <a:cubicBezTo>
                    <a:pt x="83" y="19"/>
                    <a:pt x="83" y="19"/>
                    <a:pt x="83" y="19"/>
                  </a:cubicBezTo>
                  <a:cubicBezTo>
                    <a:pt x="83" y="19"/>
                    <a:pt x="82" y="19"/>
                    <a:pt x="82" y="19"/>
                  </a:cubicBezTo>
                  <a:cubicBezTo>
                    <a:pt x="82" y="19"/>
                    <a:pt x="82" y="19"/>
                    <a:pt x="82" y="19"/>
                  </a:cubicBezTo>
                  <a:cubicBezTo>
                    <a:pt x="81" y="19"/>
                    <a:pt x="81" y="19"/>
                    <a:pt x="81" y="19"/>
                  </a:cubicBezTo>
                  <a:cubicBezTo>
                    <a:pt x="80" y="19"/>
                    <a:pt x="80" y="19"/>
                    <a:pt x="80" y="19"/>
                  </a:cubicBezTo>
                  <a:cubicBezTo>
                    <a:pt x="80" y="19"/>
                    <a:pt x="80" y="19"/>
                    <a:pt x="79" y="19"/>
                  </a:cubicBezTo>
                  <a:cubicBezTo>
                    <a:pt x="79" y="19"/>
                    <a:pt x="79" y="19"/>
                    <a:pt x="79" y="19"/>
                  </a:cubicBezTo>
                  <a:cubicBezTo>
                    <a:pt x="79" y="19"/>
                    <a:pt x="78" y="19"/>
                    <a:pt x="78" y="19"/>
                  </a:cubicBezTo>
                  <a:cubicBezTo>
                    <a:pt x="9" y="14"/>
                    <a:pt x="9" y="14"/>
                    <a:pt x="9" y="14"/>
                  </a:cubicBezTo>
                  <a:cubicBezTo>
                    <a:pt x="9" y="14"/>
                    <a:pt x="9" y="14"/>
                    <a:pt x="8" y="14"/>
                  </a:cubicBezTo>
                  <a:cubicBezTo>
                    <a:pt x="8" y="14"/>
                    <a:pt x="8" y="14"/>
                    <a:pt x="8" y="14"/>
                  </a:cubicBezTo>
                  <a:cubicBezTo>
                    <a:pt x="8" y="14"/>
                    <a:pt x="8" y="14"/>
                    <a:pt x="7" y="14"/>
                  </a:cubicBezTo>
                  <a:cubicBezTo>
                    <a:pt x="7" y="14"/>
                    <a:pt x="7" y="14"/>
                    <a:pt x="7" y="14"/>
                  </a:cubicBezTo>
                  <a:cubicBezTo>
                    <a:pt x="7" y="14"/>
                    <a:pt x="7" y="14"/>
                    <a:pt x="6" y="13"/>
                  </a:cubicBezTo>
                  <a:cubicBezTo>
                    <a:pt x="6" y="13"/>
                    <a:pt x="6" y="13"/>
                    <a:pt x="6" y="13"/>
                  </a:cubicBezTo>
                  <a:cubicBezTo>
                    <a:pt x="6" y="13"/>
                    <a:pt x="6" y="13"/>
                    <a:pt x="6" y="13"/>
                  </a:cubicBezTo>
                  <a:cubicBezTo>
                    <a:pt x="1" y="16"/>
                    <a:pt x="1" y="16"/>
                    <a:pt x="1" y="16"/>
                  </a:cubicBezTo>
                  <a:cubicBezTo>
                    <a:pt x="1" y="16"/>
                    <a:pt x="0" y="16"/>
                    <a:pt x="0" y="16"/>
                  </a:cubicBezTo>
                  <a:cubicBezTo>
                    <a:pt x="1" y="37"/>
                    <a:pt x="1" y="37"/>
                    <a:pt x="1" y="37"/>
                  </a:cubicBezTo>
                  <a:cubicBezTo>
                    <a:pt x="1" y="37"/>
                    <a:pt x="1" y="37"/>
                    <a:pt x="1" y="37"/>
                  </a:cubicBezTo>
                  <a:cubicBezTo>
                    <a:pt x="1" y="37"/>
                    <a:pt x="1" y="37"/>
                    <a:pt x="1" y="37"/>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0" name="Freeform 99"/>
            <p:cNvSpPr>
              <a:spLocks/>
            </p:cNvSpPr>
            <p:nvPr/>
          </p:nvSpPr>
          <p:spPr bwMode="auto">
            <a:xfrm>
              <a:off x="1457849" y="5752180"/>
              <a:ext cx="172517" cy="55706"/>
            </a:xfrm>
            <a:custGeom>
              <a:avLst/>
              <a:gdLst>
                <a:gd name="T0" fmla="*/ 1 w 137"/>
                <a:gd name="T1" fmla="*/ 38 h 45"/>
                <a:gd name="T2" fmla="*/ 2 w 137"/>
                <a:gd name="T3" fmla="*/ 38 h 45"/>
                <a:gd name="T4" fmla="*/ 2 w 137"/>
                <a:gd name="T5" fmla="*/ 38 h 45"/>
                <a:gd name="T6" fmla="*/ 3 w 137"/>
                <a:gd name="T7" fmla="*/ 38 h 45"/>
                <a:gd name="T8" fmla="*/ 4 w 137"/>
                <a:gd name="T9" fmla="*/ 38 h 45"/>
                <a:gd name="T10" fmla="*/ 5 w 137"/>
                <a:gd name="T11" fmla="*/ 39 h 45"/>
                <a:gd name="T12" fmla="*/ 6 w 137"/>
                <a:gd name="T13" fmla="*/ 39 h 45"/>
                <a:gd name="T14" fmla="*/ 6 w 137"/>
                <a:gd name="T15" fmla="*/ 39 h 45"/>
                <a:gd name="T16" fmla="*/ 7 w 137"/>
                <a:gd name="T17" fmla="*/ 39 h 45"/>
                <a:gd name="T18" fmla="*/ 8 w 137"/>
                <a:gd name="T19" fmla="*/ 39 h 45"/>
                <a:gd name="T20" fmla="*/ 78 w 137"/>
                <a:gd name="T21" fmla="*/ 45 h 45"/>
                <a:gd name="T22" fmla="*/ 79 w 137"/>
                <a:gd name="T23" fmla="*/ 45 h 45"/>
                <a:gd name="T24" fmla="*/ 81 w 137"/>
                <a:gd name="T25" fmla="*/ 45 h 45"/>
                <a:gd name="T26" fmla="*/ 82 w 137"/>
                <a:gd name="T27" fmla="*/ 45 h 45"/>
                <a:gd name="T28" fmla="*/ 83 w 137"/>
                <a:gd name="T29" fmla="*/ 45 h 45"/>
                <a:gd name="T30" fmla="*/ 85 w 137"/>
                <a:gd name="T31" fmla="*/ 45 h 45"/>
                <a:gd name="T32" fmla="*/ 88 w 137"/>
                <a:gd name="T33" fmla="*/ 45 h 45"/>
                <a:gd name="T34" fmla="*/ 90 w 137"/>
                <a:gd name="T35" fmla="*/ 44 h 45"/>
                <a:gd name="T36" fmla="*/ 91 w 137"/>
                <a:gd name="T37" fmla="*/ 44 h 45"/>
                <a:gd name="T38" fmla="*/ 92 w 137"/>
                <a:gd name="T39" fmla="*/ 44 h 45"/>
                <a:gd name="T40" fmla="*/ 93 w 137"/>
                <a:gd name="T41" fmla="*/ 44 h 45"/>
                <a:gd name="T42" fmla="*/ 94 w 137"/>
                <a:gd name="T43" fmla="*/ 44 h 45"/>
                <a:gd name="T44" fmla="*/ 95 w 137"/>
                <a:gd name="T45" fmla="*/ 44 h 45"/>
                <a:gd name="T46" fmla="*/ 96 w 137"/>
                <a:gd name="T47" fmla="*/ 43 h 45"/>
                <a:gd name="T48" fmla="*/ 96 w 137"/>
                <a:gd name="T49" fmla="*/ 43 h 45"/>
                <a:gd name="T50" fmla="*/ 136 w 137"/>
                <a:gd name="T51" fmla="*/ 23 h 45"/>
                <a:gd name="T52" fmla="*/ 136 w 137"/>
                <a:gd name="T53" fmla="*/ 23 h 45"/>
                <a:gd name="T54" fmla="*/ 136 w 137"/>
                <a:gd name="T55" fmla="*/ 22 h 45"/>
                <a:gd name="T56" fmla="*/ 137 w 137"/>
                <a:gd name="T57" fmla="*/ 22 h 45"/>
                <a:gd name="T58" fmla="*/ 137 w 137"/>
                <a:gd name="T59" fmla="*/ 7 h 45"/>
                <a:gd name="T60" fmla="*/ 137 w 137"/>
                <a:gd name="T61" fmla="*/ 7 h 45"/>
                <a:gd name="T62" fmla="*/ 59 w 137"/>
                <a:gd name="T63" fmla="*/ 0 h 45"/>
                <a:gd name="T64" fmla="*/ 1 w 137"/>
                <a:gd name="T65" fmla="*/ 17 h 45"/>
                <a:gd name="T66" fmla="*/ 0 w 137"/>
                <a:gd name="T67" fmla="*/ 37 h 45"/>
                <a:gd name="T68" fmla="*/ 1 w 137"/>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45">
                  <a:moveTo>
                    <a:pt x="1" y="37"/>
                  </a:moveTo>
                  <a:cubicBezTo>
                    <a:pt x="1" y="37"/>
                    <a:pt x="1" y="38"/>
                    <a:pt x="1" y="38"/>
                  </a:cubicBezTo>
                  <a:cubicBezTo>
                    <a:pt x="1" y="38"/>
                    <a:pt x="1" y="38"/>
                    <a:pt x="1" y="38"/>
                  </a:cubicBezTo>
                  <a:cubicBezTo>
                    <a:pt x="1" y="38"/>
                    <a:pt x="2" y="38"/>
                    <a:pt x="2" y="38"/>
                  </a:cubicBezTo>
                  <a:cubicBezTo>
                    <a:pt x="2" y="38"/>
                    <a:pt x="2" y="38"/>
                    <a:pt x="2" y="38"/>
                  </a:cubicBezTo>
                  <a:cubicBezTo>
                    <a:pt x="2" y="38"/>
                    <a:pt x="2" y="38"/>
                    <a:pt x="2" y="38"/>
                  </a:cubicBezTo>
                  <a:cubicBezTo>
                    <a:pt x="2" y="38"/>
                    <a:pt x="3" y="38"/>
                    <a:pt x="3" y="38"/>
                  </a:cubicBezTo>
                  <a:cubicBezTo>
                    <a:pt x="3" y="38"/>
                    <a:pt x="3" y="38"/>
                    <a:pt x="3" y="38"/>
                  </a:cubicBezTo>
                  <a:cubicBezTo>
                    <a:pt x="3" y="38"/>
                    <a:pt x="3" y="38"/>
                    <a:pt x="3" y="38"/>
                  </a:cubicBezTo>
                  <a:cubicBezTo>
                    <a:pt x="4" y="38"/>
                    <a:pt x="4" y="38"/>
                    <a:pt x="4" y="38"/>
                  </a:cubicBezTo>
                  <a:cubicBezTo>
                    <a:pt x="4" y="38"/>
                    <a:pt x="4" y="39"/>
                    <a:pt x="4" y="39"/>
                  </a:cubicBezTo>
                  <a:cubicBezTo>
                    <a:pt x="5" y="39"/>
                    <a:pt x="5" y="39"/>
                    <a:pt x="5" y="39"/>
                  </a:cubicBezTo>
                  <a:cubicBezTo>
                    <a:pt x="5" y="39"/>
                    <a:pt x="5" y="39"/>
                    <a:pt x="5" y="39"/>
                  </a:cubicBezTo>
                  <a:cubicBezTo>
                    <a:pt x="5" y="39"/>
                    <a:pt x="5" y="39"/>
                    <a:pt x="6" y="39"/>
                  </a:cubicBezTo>
                  <a:cubicBezTo>
                    <a:pt x="6" y="39"/>
                    <a:pt x="6" y="39"/>
                    <a:pt x="6" y="39"/>
                  </a:cubicBezTo>
                  <a:cubicBezTo>
                    <a:pt x="6" y="39"/>
                    <a:pt x="6" y="39"/>
                    <a:pt x="6" y="39"/>
                  </a:cubicBezTo>
                  <a:cubicBezTo>
                    <a:pt x="7" y="39"/>
                    <a:pt x="7" y="39"/>
                    <a:pt x="7" y="39"/>
                  </a:cubicBezTo>
                  <a:cubicBezTo>
                    <a:pt x="7" y="39"/>
                    <a:pt x="7" y="39"/>
                    <a:pt x="7" y="39"/>
                  </a:cubicBezTo>
                  <a:cubicBezTo>
                    <a:pt x="8" y="39"/>
                    <a:pt x="8" y="39"/>
                    <a:pt x="8" y="39"/>
                  </a:cubicBezTo>
                  <a:cubicBezTo>
                    <a:pt x="8" y="39"/>
                    <a:pt x="8" y="39"/>
                    <a:pt x="8" y="39"/>
                  </a:cubicBezTo>
                  <a:cubicBezTo>
                    <a:pt x="9" y="39"/>
                    <a:pt x="9" y="39"/>
                    <a:pt x="9" y="39"/>
                  </a:cubicBezTo>
                  <a:cubicBezTo>
                    <a:pt x="78" y="45"/>
                    <a:pt x="78" y="45"/>
                    <a:pt x="78" y="45"/>
                  </a:cubicBezTo>
                  <a:cubicBezTo>
                    <a:pt x="78" y="45"/>
                    <a:pt x="78" y="45"/>
                    <a:pt x="79" y="45"/>
                  </a:cubicBezTo>
                  <a:cubicBezTo>
                    <a:pt x="79" y="45"/>
                    <a:pt x="79" y="45"/>
                    <a:pt x="79" y="45"/>
                  </a:cubicBezTo>
                  <a:cubicBezTo>
                    <a:pt x="80" y="45"/>
                    <a:pt x="80" y="45"/>
                    <a:pt x="80" y="45"/>
                  </a:cubicBezTo>
                  <a:cubicBezTo>
                    <a:pt x="80" y="45"/>
                    <a:pt x="81" y="45"/>
                    <a:pt x="81" y="45"/>
                  </a:cubicBezTo>
                  <a:cubicBezTo>
                    <a:pt x="81" y="45"/>
                    <a:pt x="81" y="45"/>
                    <a:pt x="82" y="45"/>
                  </a:cubicBezTo>
                  <a:cubicBezTo>
                    <a:pt x="82" y="45"/>
                    <a:pt x="82" y="45"/>
                    <a:pt x="82" y="45"/>
                  </a:cubicBezTo>
                  <a:cubicBezTo>
                    <a:pt x="82" y="45"/>
                    <a:pt x="83" y="45"/>
                    <a:pt x="83" y="45"/>
                  </a:cubicBezTo>
                  <a:cubicBezTo>
                    <a:pt x="83" y="45"/>
                    <a:pt x="83" y="45"/>
                    <a:pt x="83" y="45"/>
                  </a:cubicBezTo>
                  <a:cubicBezTo>
                    <a:pt x="84" y="45"/>
                    <a:pt x="84" y="45"/>
                    <a:pt x="85" y="45"/>
                  </a:cubicBezTo>
                  <a:cubicBezTo>
                    <a:pt x="85" y="45"/>
                    <a:pt x="85" y="45"/>
                    <a:pt x="85" y="45"/>
                  </a:cubicBezTo>
                  <a:cubicBezTo>
                    <a:pt x="85" y="45"/>
                    <a:pt x="86" y="45"/>
                    <a:pt x="86" y="45"/>
                  </a:cubicBezTo>
                  <a:cubicBezTo>
                    <a:pt x="87" y="45"/>
                    <a:pt x="87" y="45"/>
                    <a:pt x="88" y="45"/>
                  </a:cubicBezTo>
                  <a:cubicBezTo>
                    <a:pt x="88" y="45"/>
                    <a:pt x="88" y="45"/>
                    <a:pt x="88" y="45"/>
                  </a:cubicBezTo>
                  <a:cubicBezTo>
                    <a:pt x="89" y="45"/>
                    <a:pt x="89" y="45"/>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4"/>
                    <a:pt x="93" y="44"/>
                    <a:pt x="93" y="44"/>
                  </a:cubicBezTo>
                  <a:cubicBezTo>
                    <a:pt x="93" y="44"/>
                    <a:pt x="93" y="44"/>
                    <a:pt x="93" y="44"/>
                  </a:cubicBezTo>
                  <a:cubicBezTo>
                    <a:pt x="93" y="44"/>
                    <a:pt x="94" y="44"/>
                    <a:pt x="94" y="44"/>
                  </a:cubicBezTo>
                  <a:cubicBezTo>
                    <a:pt x="94" y="44"/>
                    <a:pt x="94" y="44"/>
                    <a:pt x="94" y="44"/>
                  </a:cubicBezTo>
                  <a:cubicBezTo>
                    <a:pt x="94" y="44"/>
                    <a:pt x="94" y="44"/>
                    <a:pt x="95" y="44"/>
                  </a:cubicBezTo>
                  <a:cubicBezTo>
                    <a:pt x="95" y="44"/>
                    <a:pt x="95" y="44"/>
                    <a:pt x="95" y="44"/>
                  </a:cubicBezTo>
                  <a:cubicBezTo>
                    <a:pt x="95" y="44"/>
                    <a:pt x="95" y="43"/>
                    <a:pt x="96" y="43"/>
                  </a:cubicBezTo>
                  <a:cubicBezTo>
                    <a:pt x="96" y="43"/>
                    <a:pt x="96" y="43"/>
                    <a:pt x="96" y="43"/>
                  </a:cubicBezTo>
                  <a:cubicBezTo>
                    <a:pt x="96" y="43"/>
                    <a:pt x="96" y="43"/>
                    <a:pt x="96" y="43"/>
                  </a:cubicBezTo>
                  <a:cubicBezTo>
                    <a:pt x="96" y="43"/>
                    <a:pt x="96" y="43"/>
                    <a:pt x="96" y="43"/>
                  </a:cubicBezTo>
                  <a:cubicBezTo>
                    <a:pt x="97" y="43"/>
                    <a:pt x="97" y="43"/>
                    <a:pt x="97" y="43"/>
                  </a:cubicBezTo>
                  <a:cubicBezTo>
                    <a:pt x="136" y="23"/>
                    <a:pt x="136" y="23"/>
                    <a:pt x="136" y="23"/>
                  </a:cubicBezTo>
                  <a:cubicBezTo>
                    <a:pt x="136" y="23"/>
                    <a:pt x="136" y="23"/>
                    <a:pt x="136" y="23"/>
                  </a:cubicBezTo>
                  <a:cubicBezTo>
                    <a:pt x="136" y="23"/>
                    <a:pt x="136" y="23"/>
                    <a:pt x="136" y="23"/>
                  </a:cubicBezTo>
                  <a:cubicBezTo>
                    <a:pt x="136" y="23"/>
                    <a:pt x="136" y="23"/>
                    <a:pt x="136" y="22"/>
                  </a:cubicBezTo>
                  <a:cubicBezTo>
                    <a:pt x="136" y="22"/>
                    <a:pt x="136" y="22"/>
                    <a:pt x="136" y="22"/>
                  </a:cubicBezTo>
                  <a:cubicBezTo>
                    <a:pt x="137" y="22"/>
                    <a:pt x="137" y="22"/>
                    <a:pt x="137" y="22"/>
                  </a:cubicBezTo>
                  <a:cubicBezTo>
                    <a:pt x="137" y="22"/>
                    <a:pt x="137" y="22"/>
                    <a:pt x="137" y="22"/>
                  </a:cubicBezTo>
                  <a:cubicBezTo>
                    <a:pt x="137" y="22"/>
                    <a:pt x="137" y="22"/>
                    <a:pt x="137" y="22"/>
                  </a:cubicBezTo>
                  <a:cubicBezTo>
                    <a:pt x="137" y="7"/>
                    <a:pt x="137" y="7"/>
                    <a:pt x="137" y="7"/>
                  </a:cubicBezTo>
                  <a:cubicBezTo>
                    <a:pt x="137" y="7"/>
                    <a:pt x="137" y="7"/>
                    <a:pt x="137" y="7"/>
                  </a:cubicBezTo>
                  <a:cubicBezTo>
                    <a:pt x="137" y="7"/>
                    <a:pt x="137" y="7"/>
                    <a:pt x="137" y="7"/>
                  </a:cubicBezTo>
                  <a:cubicBezTo>
                    <a:pt x="137" y="6"/>
                    <a:pt x="133" y="5"/>
                    <a:pt x="127" y="4"/>
                  </a:cubicBezTo>
                  <a:cubicBezTo>
                    <a:pt x="59" y="0"/>
                    <a:pt x="59" y="0"/>
                    <a:pt x="59" y="0"/>
                  </a:cubicBezTo>
                  <a:cubicBezTo>
                    <a:pt x="51" y="0"/>
                    <a:pt x="42" y="0"/>
                    <a:pt x="39" y="2"/>
                  </a:cubicBezTo>
                  <a:cubicBezTo>
                    <a:pt x="1" y="17"/>
                    <a:pt x="1" y="17"/>
                    <a:pt x="1" y="17"/>
                  </a:cubicBezTo>
                  <a:cubicBezTo>
                    <a:pt x="0" y="17"/>
                    <a:pt x="0" y="17"/>
                    <a:pt x="0" y="17"/>
                  </a:cubicBezTo>
                  <a:cubicBezTo>
                    <a:pt x="0" y="37"/>
                    <a:pt x="0" y="37"/>
                    <a:pt x="0" y="37"/>
                  </a:cubicBezTo>
                  <a:cubicBezTo>
                    <a:pt x="0" y="37"/>
                    <a:pt x="0" y="37"/>
                    <a:pt x="0" y="37"/>
                  </a:cubicBezTo>
                  <a:cubicBezTo>
                    <a:pt x="0" y="37"/>
                    <a:pt x="0" y="37"/>
                    <a:pt x="1" y="37"/>
                  </a:cubicBezTo>
                  <a:cubicBezTo>
                    <a:pt x="1" y="37"/>
                    <a:pt x="1" y="37"/>
                    <a:pt x="1" y="37"/>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1" name="Freeform 100"/>
            <p:cNvSpPr>
              <a:spLocks noEditPoints="1"/>
            </p:cNvSpPr>
            <p:nvPr/>
          </p:nvSpPr>
          <p:spPr bwMode="auto">
            <a:xfrm>
              <a:off x="1457849" y="5871845"/>
              <a:ext cx="172517" cy="111412"/>
            </a:xfrm>
            <a:custGeom>
              <a:avLst/>
              <a:gdLst>
                <a:gd name="T0" fmla="*/ 129 w 136"/>
                <a:gd name="T1" fmla="*/ 0 h 89"/>
                <a:gd name="T2" fmla="*/ 95 w 136"/>
                <a:gd name="T3" fmla="*/ 19 h 89"/>
                <a:gd name="T4" fmla="*/ 95 w 136"/>
                <a:gd name="T5" fmla="*/ 20 h 89"/>
                <a:gd name="T6" fmla="*/ 94 w 136"/>
                <a:gd name="T7" fmla="*/ 20 h 89"/>
                <a:gd name="T8" fmla="*/ 93 w 136"/>
                <a:gd name="T9" fmla="*/ 20 h 89"/>
                <a:gd name="T10" fmla="*/ 92 w 136"/>
                <a:gd name="T11" fmla="*/ 20 h 89"/>
                <a:gd name="T12" fmla="*/ 91 w 136"/>
                <a:gd name="T13" fmla="*/ 21 h 89"/>
                <a:gd name="T14" fmla="*/ 90 w 136"/>
                <a:gd name="T15" fmla="*/ 21 h 89"/>
                <a:gd name="T16" fmla="*/ 89 w 136"/>
                <a:gd name="T17" fmla="*/ 21 h 89"/>
                <a:gd name="T18" fmla="*/ 87 w 136"/>
                <a:gd name="T19" fmla="*/ 21 h 89"/>
                <a:gd name="T20" fmla="*/ 84 w 136"/>
                <a:gd name="T21" fmla="*/ 21 h 89"/>
                <a:gd name="T22" fmla="*/ 82 w 136"/>
                <a:gd name="T23" fmla="*/ 21 h 89"/>
                <a:gd name="T24" fmla="*/ 81 w 136"/>
                <a:gd name="T25" fmla="*/ 21 h 89"/>
                <a:gd name="T26" fmla="*/ 80 w 136"/>
                <a:gd name="T27" fmla="*/ 21 h 89"/>
                <a:gd name="T28" fmla="*/ 78 w 136"/>
                <a:gd name="T29" fmla="*/ 21 h 89"/>
                <a:gd name="T30" fmla="*/ 77 w 136"/>
                <a:gd name="T31" fmla="*/ 21 h 89"/>
                <a:gd name="T32" fmla="*/ 7 w 136"/>
                <a:gd name="T33" fmla="*/ 15 h 89"/>
                <a:gd name="T34" fmla="*/ 6 w 136"/>
                <a:gd name="T35" fmla="*/ 15 h 89"/>
                <a:gd name="T36" fmla="*/ 5 w 136"/>
                <a:gd name="T37" fmla="*/ 15 h 89"/>
                <a:gd name="T38" fmla="*/ 5 w 136"/>
                <a:gd name="T39" fmla="*/ 15 h 89"/>
                <a:gd name="T40" fmla="*/ 1 w 136"/>
                <a:gd name="T41" fmla="*/ 79 h 89"/>
                <a:gd name="T42" fmla="*/ 2 w 136"/>
                <a:gd name="T43" fmla="*/ 79 h 89"/>
                <a:gd name="T44" fmla="*/ 3 w 136"/>
                <a:gd name="T45" fmla="*/ 80 h 89"/>
                <a:gd name="T46" fmla="*/ 3 w 136"/>
                <a:gd name="T47" fmla="*/ 80 h 89"/>
                <a:gd name="T48" fmla="*/ 4 w 136"/>
                <a:gd name="T49" fmla="*/ 80 h 89"/>
                <a:gd name="T50" fmla="*/ 5 w 136"/>
                <a:gd name="T51" fmla="*/ 80 h 89"/>
                <a:gd name="T52" fmla="*/ 6 w 136"/>
                <a:gd name="T53" fmla="*/ 80 h 89"/>
                <a:gd name="T54" fmla="*/ 7 w 136"/>
                <a:gd name="T55" fmla="*/ 80 h 89"/>
                <a:gd name="T56" fmla="*/ 8 w 136"/>
                <a:gd name="T57" fmla="*/ 80 h 89"/>
                <a:gd name="T58" fmla="*/ 8 w 136"/>
                <a:gd name="T59" fmla="*/ 81 h 89"/>
                <a:gd name="T60" fmla="*/ 77 w 136"/>
                <a:gd name="T61" fmla="*/ 89 h 89"/>
                <a:gd name="T62" fmla="*/ 78 w 136"/>
                <a:gd name="T63" fmla="*/ 89 h 89"/>
                <a:gd name="T64" fmla="*/ 80 w 136"/>
                <a:gd name="T65" fmla="*/ 89 h 89"/>
                <a:gd name="T66" fmla="*/ 81 w 136"/>
                <a:gd name="T67" fmla="*/ 89 h 89"/>
                <a:gd name="T68" fmla="*/ 82 w 136"/>
                <a:gd name="T69" fmla="*/ 89 h 89"/>
                <a:gd name="T70" fmla="*/ 84 w 136"/>
                <a:gd name="T71" fmla="*/ 89 h 89"/>
                <a:gd name="T72" fmla="*/ 87 w 136"/>
                <a:gd name="T73" fmla="*/ 89 h 89"/>
                <a:gd name="T74" fmla="*/ 89 w 136"/>
                <a:gd name="T75" fmla="*/ 89 h 89"/>
                <a:gd name="T76" fmla="*/ 90 w 136"/>
                <a:gd name="T77" fmla="*/ 89 h 89"/>
                <a:gd name="T78" fmla="*/ 91 w 136"/>
                <a:gd name="T79" fmla="*/ 88 h 89"/>
                <a:gd name="T80" fmla="*/ 92 w 136"/>
                <a:gd name="T81" fmla="*/ 88 h 89"/>
                <a:gd name="T82" fmla="*/ 93 w 136"/>
                <a:gd name="T83" fmla="*/ 88 h 89"/>
                <a:gd name="T84" fmla="*/ 94 w 136"/>
                <a:gd name="T85" fmla="*/ 88 h 89"/>
                <a:gd name="T86" fmla="*/ 95 w 136"/>
                <a:gd name="T87" fmla="*/ 88 h 89"/>
                <a:gd name="T88" fmla="*/ 95 w 136"/>
                <a:gd name="T89" fmla="*/ 87 h 89"/>
                <a:gd name="T90" fmla="*/ 96 w 136"/>
                <a:gd name="T91" fmla="*/ 87 h 89"/>
                <a:gd name="T92" fmla="*/ 136 w 136"/>
                <a:gd name="T93" fmla="*/ 2 h 89"/>
                <a:gd name="T94" fmla="*/ 43 w 136"/>
                <a:gd name="T95" fmla="*/ 63 h 89"/>
                <a:gd name="T96" fmla="*/ 43 w 136"/>
                <a:gd name="T97" fmla="*/ 52 h 89"/>
                <a:gd name="T98" fmla="*/ 43 w 136"/>
                <a:gd name="T99" fmla="*/ 6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89">
                  <a:moveTo>
                    <a:pt x="136" y="2"/>
                  </a:moveTo>
                  <a:cubicBezTo>
                    <a:pt x="136" y="1"/>
                    <a:pt x="134" y="0"/>
                    <a:pt x="129" y="0"/>
                  </a:cubicBezTo>
                  <a:cubicBezTo>
                    <a:pt x="96" y="19"/>
                    <a:pt x="96" y="19"/>
                    <a:pt x="96" y="19"/>
                  </a:cubicBezTo>
                  <a:cubicBezTo>
                    <a:pt x="96" y="19"/>
                    <a:pt x="96" y="19"/>
                    <a:pt x="95" y="19"/>
                  </a:cubicBezTo>
                  <a:cubicBezTo>
                    <a:pt x="95" y="20"/>
                    <a:pt x="95" y="20"/>
                    <a:pt x="95" y="20"/>
                  </a:cubicBezTo>
                  <a:cubicBezTo>
                    <a:pt x="95" y="20"/>
                    <a:pt x="95" y="20"/>
                    <a:pt x="95" y="20"/>
                  </a:cubicBezTo>
                  <a:cubicBezTo>
                    <a:pt x="95" y="20"/>
                    <a:pt x="95" y="20"/>
                    <a:pt x="95" y="20"/>
                  </a:cubicBezTo>
                  <a:cubicBezTo>
                    <a:pt x="94" y="20"/>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1" y="20"/>
                    <a:pt x="91" y="21"/>
                  </a:cubicBezTo>
                  <a:cubicBezTo>
                    <a:pt x="91" y="21"/>
                    <a:pt x="91" y="21"/>
                    <a:pt x="91" y="21"/>
                  </a:cubicBezTo>
                  <a:cubicBezTo>
                    <a:pt x="90" y="21"/>
                    <a:pt x="90" y="21"/>
                    <a:pt x="90" y="21"/>
                  </a:cubicBezTo>
                  <a:cubicBezTo>
                    <a:pt x="90" y="21"/>
                    <a:pt x="90" y="21"/>
                    <a:pt x="89" y="21"/>
                  </a:cubicBezTo>
                  <a:cubicBezTo>
                    <a:pt x="89" y="21"/>
                    <a:pt x="89" y="21"/>
                    <a:pt x="89" y="21"/>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80" y="21"/>
                    <a:pt x="79" y="21"/>
                    <a:pt x="79" y="21"/>
                  </a:cubicBezTo>
                  <a:cubicBezTo>
                    <a:pt x="79" y="21"/>
                    <a:pt x="79" y="21"/>
                    <a:pt x="78" y="21"/>
                  </a:cubicBezTo>
                  <a:cubicBezTo>
                    <a:pt x="78" y="21"/>
                    <a:pt x="78" y="21"/>
                    <a:pt x="78" y="21"/>
                  </a:cubicBezTo>
                  <a:cubicBezTo>
                    <a:pt x="77" y="21"/>
                    <a:pt x="77" y="21"/>
                    <a:pt x="77" y="21"/>
                  </a:cubicBezTo>
                  <a:cubicBezTo>
                    <a:pt x="8" y="16"/>
                    <a:pt x="8" y="16"/>
                    <a:pt x="8" y="16"/>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8"/>
                    <a:pt x="0" y="18"/>
                    <a:pt x="0" y="18"/>
                  </a:cubicBezTo>
                  <a:cubicBezTo>
                    <a:pt x="1" y="79"/>
                    <a:pt x="1" y="79"/>
                    <a:pt x="1" y="79"/>
                  </a:cubicBezTo>
                  <a:cubicBezTo>
                    <a:pt x="1" y="79"/>
                    <a:pt x="2" y="79"/>
                    <a:pt x="2" y="79"/>
                  </a:cubicBezTo>
                  <a:cubicBezTo>
                    <a:pt x="2" y="79"/>
                    <a:pt x="2" y="79"/>
                    <a:pt x="2" y="79"/>
                  </a:cubicBezTo>
                  <a:cubicBezTo>
                    <a:pt x="2" y="79"/>
                    <a:pt x="2" y="79"/>
                    <a:pt x="2" y="79"/>
                  </a:cubicBezTo>
                  <a:cubicBezTo>
                    <a:pt x="2" y="80"/>
                    <a:pt x="2" y="80"/>
                    <a:pt x="3" y="80"/>
                  </a:cubicBezTo>
                  <a:cubicBezTo>
                    <a:pt x="3" y="80"/>
                    <a:pt x="3" y="80"/>
                    <a:pt x="3" y="80"/>
                  </a:cubicBezTo>
                  <a:cubicBezTo>
                    <a:pt x="3" y="80"/>
                    <a:pt x="3" y="80"/>
                    <a:pt x="3" y="80"/>
                  </a:cubicBezTo>
                  <a:cubicBezTo>
                    <a:pt x="4" y="80"/>
                    <a:pt x="4" y="80"/>
                    <a:pt x="4" y="80"/>
                  </a:cubicBezTo>
                  <a:cubicBezTo>
                    <a:pt x="4" y="80"/>
                    <a:pt x="4" y="80"/>
                    <a:pt x="4" y="80"/>
                  </a:cubicBezTo>
                  <a:cubicBezTo>
                    <a:pt x="4" y="80"/>
                    <a:pt x="5" y="80"/>
                    <a:pt x="5" y="80"/>
                  </a:cubicBezTo>
                  <a:cubicBezTo>
                    <a:pt x="5" y="80"/>
                    <a:pt x="5" y="80"/>
                    <a:pt x="5" y="80"/>
                  </a:cubicBezTo>
                  <a:cubicBezTo>
                    <a:pt x="5" y="80"/>
                    <a:pt x="5" y="80"/>
                    <a:pt x="5" y="80"/>
                  </a:cubicBezTo>
                  <a:cubicBezTo>
                    <a:pt x="6" y="80"/>
                    <a:pt x="6" y="80"/>
                    <a:pt x="6" y="80"/>
                  </a:cubicBezTo>
                  <a:cubicBezTo>
                    <a:pt x="6" y="80"/>
                    <a:pt x="6" y="80"/>
                    <a:pt x="6" y="80"/>
                  </a:cubicBezTo>
                  <a:cubicBezTo>
                    <a:pt x="7" y="80"/>
                    <a:pt x="7" y="80"/>
                    <a:pt x="7" y="80"/>
                  </a:cubicBezTo>
                  <a:cubicBezTo>
                    <a:pt x="7" y="80"/>
                    <a:pt x="7" y="80"/>
                    <a:pt x="7" y="80"/>
                  </a:cubicBezTo>
                  <a:cubicBezTo>
                    <a:pt x="7" y="80"/>
                    <a:pt x="8" y="80"/>
                    <a:pt x="8" y="80"/>
                  </a:cubicBezTo>
                  <a:cubicBezTo>
                    <a:pt x="8" y="80"/>
                    <a:pt x="8" y="80"/>
                    <a:pt x="8" y="80"/>
                  </a:cubicBezTo>
                  <a:cubicBezTo>
                    <a:pt x="8" y="80"/>
                    <a:pt x="8" y="81"/>
                    <a:pt x="8" y="81"/>
                  </a:cubicBezTo>
                  <a:cubicBezTo>
                    <a:pt x="9" y="81"/>
                    <a:pt x="9" y="81"/>
                    <a:pt x="9" y="81"/>
                  </a:cubicBezTo>
                  <a:cubicBezTo>
                    <a:pt x="77" y="89"/>
                    <a:pt x="77" y="89"/>
                    <a:pt x="77" y="89"/>
                  </a:cubicBezTo>
                  <a:cubicBezTo>
                    <a:pt x="77" y="89"/>
                    <a:pt x="77" y="89"/>
                    <a:pt x="78" y="89"/>
                  </a:cubicBezTo>
                  <a:cubicBezTo>
                    <a:pt x="78" y="89"/>
                    <a:pt x="78" y="89"/>
                    <a:pt x="78" y="89"/>
                  </a:cubicBezTo>
                  <a:cubicBezTo>
                    <a:pt x="79" y="89"/>
                    <a:pt x="79" y="89"/>
                    <a:pt x="79" y="89"/>
                  </a:cubicBezTo>
                  <a:cubicBezTo>
                    <a:pt x="79" y="89"/>
                    <a:pt x="80" y="89"/>
                    <a:pt x="80" y="89"/>
                  </a:cubicBezTo>
                  <a:cubicBezTo>
                    <a:pt x="80" y="89"/>
                    <a:pt x="80" y="89"/>
                    <a:pt x="81" y="89"/>
                  </a:cubicBezTo>
                  <a:cubicBezTo>
                    <a:pt x="81" y="89"/>
                    <a:pt x="81" y="89"/>
                    <a:pt x="81" y="89"/>
                  </a:cubicBezTo>
                  <a:cubicBezTo>
                    <a:pt x="81" y="89"/>
                    <a:pt x="82" y="89"/>
                    <a:pt x="82" y="89"/>
                  </a:cubicBezTo>
                  <a:cubicBezTo>
                    <a:pt x="82" y="89"/>
                    <a:pt x="82" y="89"/>
                    <a:pt x="82" y="89"/>
                  </a:cubicBezTo>
                  <a:cubicBezTo>
                    <a:pt x="83" y="89"/>
                    <a:pt x="83" y="89"/>
                    <a:pt x="84" y="89"/>
                  </a:cubicBezTo>
                  <a:cubicBezTo>
                    <a:pt x="84" y="89"/>
                    <a:pt x="84" y="89"/>
                    <a:pt x="84" y="89"/>
                  </a:cubicBezTo>
                  <a:cubicBezTo>
                    <a:pt x="84" y="89"/>
                    <a:pt x="85" y="89"/>
                    <a:pt x="85" y="89"/>
                  </a:cubicBezTo>
                  <a:cubicBezTo>
                    <a:pt x="86" y="89"/>
                    <a:pt x="86" y="89"/>
                    <a:pt x="87" y="89"/>
                  </a:cubicBezTo>
                  <a:cubicBezTo>
                    <a:pt x="87" y="89"/>
                    <a:pt x="87" y="89"/>
                    <a:pt x="87" y="89"/>
                  </a:cubicBezTo>
                  <a:cubicBezTo>
                    <a:pt x="88" y="89"/>
                    <a:pt x="88" y="89"/>
                    <a:pt x="89" y="89"/>
                  </a:cubicBezTo>
                  <a:cubicBezTo>
                    <a:pt x="89" y="89"/>
                    <a:pt x="89" y="89"/>
                    <a:pt x="89" y="89"/>
                  </a:cubicBezTo>
                  <a:cubicBezTo>
                    <a:pt x="90" y="89"/>
                    <a:pt x="90" y="89"/>
                    <a:pt x="90" y="89"/>
                  </a:cubicBezTo>
                  <a:cubicBezTo>
                    <a:pt x="90" y="89"/>
                    <a:pt x="90" y="88"/>
                    <a:pt x="91" y="88"/>
                  </a:cubicBezTo>
                  <a:cubicBezTo>
                    <a:pt x="91" y="88"/>
                    <a:pt x="91" y="88"/>
                    <a:pt x="91" y="88"/>
                  </a:cubicBezTo>
                  <a:cubicBezTo>
                    <a:pt x="92" y="88"/>
                    <a:pt x="92" y="88"/>
                    <a:pt x="92" y="88"/>
                  </a:cubicBezTo>
                  <a:cubicBezTo>
                    <a:pt x="92" y="88"/>
                    <a:pt x="92" y="88"/>
                    <a:pt x="92" y="88"/>
                  </a:cubicBezTo>
                  <a:cubicBezTo>
                    <a:pt x="92" y="88"/>
                    <a:pt x="93" y="88"/>
                    <a:pt x="93" y="88"/>
                  </a:cubicBezTo>
                  <a:cubicBezTo>
                    <a:pt x="93" y="88"/>
                    <a:pt x="93" y="88"/>
                    <a:pt x="93" y="88"/>
                  </a:cubicBezTo>
                  <a:cubicBezTo>
                    <a:pt x="93" y="88"/>
                    <a:pt x="93" y="88"/>
                    <a:pt x="93" y="88"/>
                  </a:cubicBezTo>
                  <a:cubicBezTo>
                    <a:pt x="93" y="88"/>
                    <a:pt x="93" y="88"/>
                    <a:pt x="94" y="88"/>
                  </a:cubicBezTo>
                  <a:cubicBezTo>
                    <a:pt x="94" y="88"/>
                    <a:pt x="94" y="88"/>
                    <a:pt x="94" y="88"/>
                  </a:cubicBezTo>
                  <a:cubicBezTo>
                    <a:pt x="94" y="88"/>
                    <a:pt x="94" y="88"/>
                    <a:pt x="95" y="88"/>
                  </a:cubicBezTo>
                  <a:cubicBezTo>
                    <a:pt x="95" y="88"/>
                    <a:pt x="95" y="88"/>
                    <a:pt x="95" y="88"/>
                  </a:cubicBezTo>
                  <a:cubicBezTo>
                    <a:pt x="95" y="88"/>
                    <a:pt x="95" y="87"/>
                    <a:pt x="95" y="87"/>
                  </a:cubicBezTo>
                  <a:cubicBezTo>
                    <a:pt x="95" y="87"/>
                    <a:pt x="95" y="87"/>
                    <a:pt x="95" y="87"/>
                  </a:cubicBezTo>
                  <a:cubicBezTo>
                    <a:pt x="96" y="87"/>
                    <a:pt x="96" y="87"/>
                    <a:pt x="96" y="87"/>
                  </a:cubicBezTo>
                  <a:cubicBezTo>
                    <a:pt x="135" y="57"/>
                    <a:pt x="135" y="57"/>
                    <a:pt x="135" y="57"/>
                  </a:cubicBezTo>
                  <a:cubicBezTo>
                    <a:pt x="135" y="57"/>
                    <a:pt x="136" y="23"/>
                    <a:pt x="136" y="2"/>
                  </a:cubicBezTo>
                  <a:cubicBezTo>
                    <a:pt x="136" y="2"/>
                    <a:pt x="136" y="2"/>
                    <a:pt x="136" y="2"/>
                  </a:cubicBezTo>
                  <a:close/>
                  <a:moveTo>
                    <a:pt x="43" y="63"/>
                  </a:moveTo>
                  <a:cubicBezTo>
                    <a:pt x="40" y="63"/>
                    <a:pt x="38" y="60"/>
                    <a:pt x="38" y="57"/>
                  </a:cubicBezTo>
                  <a:cubicBezTo>
                    <a:pt x="38" y="54"/>
                    <a:pt x="40" y="52"/>
                    <a:pt x="43" y="52"/>
                  </a:cubicBezTo>
                  <a:cubicBezTo>
                    <a:pt x="46" y="52"/>
                    <a:pt x="48" y="54"/>
                    <a:pt x="48" y="57"/>
                  </a:cubicBezTo>
                  <a:cubicBezTo>
                    <a:pt x="48" y="60"/>
                    <a:pt x="46" y="63"/>
                    <a:pt x="43" y="63"/>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2" name="Freeform 101"/>
            <p:cNvSpPr>
              <a:spLocks/>
            </p:cNvSpPr>
            <p:nvPr/>
          </p:nvSpPr>
          <p:spPr bwMode="auto">
            <a:xfrm>
              <a:off x="1457849" y="5830581"/>
              <a:ext cx="172517" cy="57769"/>
            </a:xfrm>
            <a:custGeom>
              <a:avLst/>
              <a:gdLst>
                <a:gd name="T0" fmla="*/ 1 w 136"/>
                <a:gd name="T1" fmla="*/ 39 h 46"/>
                <a:gd name="T2" fmla="*/ 2 w 136"/>
                <a:gd name="T3" fmla="*/ 39 h 46"/>
                <a:gd name="T4" fmla="*/ 3 w 136"/>
                <a:gd name="T5" fmla="*/ 39 h 46"/>
                <a:gd name="T6" fmla="*/ 4 w 136"/>
                <a:gd name="T7" fmla="*/ 39 h 46"/>
                <a:gd name="T8" fmla="*/ 5 w 136"/>
                <a:gd name="T9" fmla="*/ 39 h 46"/>
                <a:gd name="T10" fmla="*/ 5 w 136"/>
                <a:gd name="T11" fmla="*/ 40 h 46"/>
                <a:gd name="T12" fmla="*/ 6 w 136"/>
                <a:gd name="T13" fmla="*/ 40 h 46"/>
                <a:gd name="T14" fmla="*/ 7 w 136"/>
                <a:gd name="T15" fmla="*/ 40 h 46"/>
                <a:gd name="T16" fmla="*/ 77 w 136"/>
                <a:gd name="T17" fmla="*/ 45 h 46"/>
                <a:gd name="T18" fmla="*/ 78 w 136"/>
                <a:gd name="T19" fmla="*/ 45 h 46"/>
                <a:gd name="T20" fmla="*/ 80 w 136"/>
                <a:gd name="T21" fmla="*/ 45 h 46"/>
                <a:gd name="T22" fmla="*/ 81 w 136"/>
                <a:gd name="T23" fmla="*/ 46 h 46"/>
                <a:gd name="T24" fmla="*/ 82 w 136"/>
                <a:gd name="T25" fmla="*/ 46 h 46"/>
                <a:gd name="T26" fmla="*/ 84 w 136"/>
                <a:gd name="T27" fmla="*/ 45 h 46"/>
                <a:gd name="T28" fmla="*/ 87 w 136"/>
                <a:gd name="T29" fmla="*/ 45 h 46"/>
                <a:gd name="T30" fmla="*/ 89 w 136"/>
                <a:gd name="T31" fmla="*/ 45 h 46"/>
                <a:gd name="T32" fmla="*/ 90 w 136"/>
                <a:gd name="T33" fmla="*/ 45 h 46"/>
                <a:gd name="T34" fmla="*/ 91 w 136"/>
                <a:gd name="T35" fmla="*/ 45 h 46"/>
                <a:gd name="T36" fmla="*/ 92 w 136"/>
                <a:gd name="T37" fmla="*/ 45 h 46"/>
                <a:gd name="T38" fmla="*/ 93 w 136"/>
                <a:gd name="T39" fmla="*/ 45 h 46"/>
                <a:gd name="T40" fmla="*/ 94 w 136"/>
                <a:gd name="T41" fmla="*/ 44 h 46"/>
                <a:gd name="T42" fmla="*/ 95 w 136"/>
                <a:gd name="T43" fmla="*/ 44 h 46"/>
                <a:gd name="T44" fmla="*/ 95 w 136"/>
                <a:gd name="T45" fmla="*/ 44 h 46"/>
                <a:gd name="T46" fmla="*/ 135 w 136"/>
                <a:gd name="T47" fmla="*/ 21 h 46"/>
                <a:gd name="T48" fmla="*/ 135 w 136"/>
                <a:gd name="T49" fmla="*/ 21 h 46"/>
                <a:gd name="T50" fmla="*/ 135 w 136"/>
                <a:gd name="T51" fmla="*/ 21 h 46"/>
                <a:gd name="T52" fmla="*/ 136 w 136"/>
                <a:gd name="T53" fmla="*/ 20 h 46"/>
                <a:gd name="T54" fmla="*/ 136 w 136"/>
                <a:gd name="T55" fmla="*/ 3 h 46"/>
                <a:gd name="T56" fmla="*/ 136 w 136"/>
                <a:gd name="T57" fmla="*/ 3 h 46"/>
                <a:gd name="T58" fmla="*/ 96 w 136"/>
                <a:gd name="T59" fmla="*/ 19 h 46"/>
                <a:gd name="T60" fmla="*/ 95 w 136"/>
                <a:gd name="T61" fmla="*/ 19 h 46"/>
                <a:gd name="T62" fmla="*/ 95 w 136"/>
                <a:gd name="T63" fmla="*/ 19 h 46"/>
                <a:gd name="T64" fmla="*/ 94 w 136"/>
                <a:gd name="T65" fmla="*/ 20 h 46"/>
                <a:gd name="T66" fmla="*/ 93 w 136"/>
                <a:gd name="T67" fmla="*/ 20 h 46"/>
                <a:gd name="T68" fmla="*/ 92 w 136"/>
                <a:gd name="T69" fmla="*/ 20 h 46"/>
                <a:gd name="T70" fmla="*/ 91 w 136"/>
                <a:gd name="T71" fmla="*/ 20 h 46"/>
                <a:gd name="T72" fmla="*/ 89 w 136"/>
                <a:gd name="T73" fmla="*/ 20 h 46"/>
                <a:gd name="T74" fmla="*/ 87 w 136"/>
                <a:gd name="T75" fmla="*/ 21 h 46"/>
                <a:gd name="T76" fmla="*/ 85 w 136"/>
                <a:gd name="T77" fmla="*/ 21 h 46"/>
                <a:gd name="T78" fmla="*/ 84 w 136"/>
                <a:gd name="T79" fmla="*/ 21 h 46"/>
                <a:gd name="T80" fmla="*/ 82 w 136"/>
                <a:gd name="T81" fmla="*/ 21 h 46"/>
                <a:gd name="T82" fmla="*/ 81 w 136"/>
                <a:gd name="T83" fmla="*/ 21 h 46"/>
                <a:gd name="T84" fmla="*/ 79 w 136"/>
                <a:gd name="T85" fmla="*/ 21 h 46"/>
                <a:gd name="T86" fmla="*/ 78 w 136"/>
                <a:gd name="T87" fmla="*/ 21 h 46"/>
                <a:gd name="T88" fmla="*/ 8 w 136"/>
                <a:gd name="T89" fmla="*/ 15 h 46"/>
                <a:gd name="T90" fmla="*/ 7 w 136"/>
                <a:gd name="T91" fmla="*/ 15 h 46"/>
                <a:gd name="T92" fmla="*/ 6 w 136"/>
                <a:gd name="T93" fmla="*/ 15 h 46"/>
                <a:gd name="T94" fmla="*/ 5 w 136"/>
                <a:gd name="T95" fmla="*/ 15 h 46"/>
                <a:gd name="T96" fmla="*/ 0 w 136"/>
                <a:gd name="T97" fmla="*/ 17 h 46"/>
                <a:gd name="T98" fmla="*/ 1 w 136"/>
                <a:gd name="T9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46">
                  <a:moveTo>
                    <a:pt x="1" y="39"/>
                  </a:moveTo>
                  <a:cubicBezTo>
                    <a:pt x="1" y="39"/>
                    <a:pt x="1" y="39"/>
                    <a:pt x="1" y="39"/>
                  </a:cubicBezTo>
                  <a:cubicBezTo>
                    <a:pt x="1" y="39"/>
                    <a:pt x="2" y="39"/>
                    <a:pt x="2" y="39"/>
                  </a:cubicBezTo>
                  <a:cubicBezTo>
                    <a:pt x="2" y="39"/>
                    <a:pt x="2" y="39"/>
                    <a:pt x="2" y="39"/>
                  </a:cubicBezTo>
                  <a:cubicBezTo>
                    <a:pt x="2" y="39"/>
                    <a:pt x="2" y="39"/>
                    <a:pt x="2" y="39"/>
                  </a:cubicBezTo>
                  <a:cubicBezTo>
                    <a:pt x="3" y="39"/>
                    <a:pt x="3" y="39"/>
                    <a:pt x="3" y="39"/>
                  </a:cubicBezTo>
                  <a:cubicBezTo>
                    <a:pt x="3" y="39"/>
                    <a:pt x="3" y="39"/>
                    <a:pt x="3" y="39"/>
                  </a:cubicBezTo>
                  <a:cubicBezTo>
                    <a:pt x="4" y="39"/>
                    <a:pt x="4" y="39"/>
                    <a:pt x="4" y="39"/>
                  </a:cubicBezTo>
                  <a:cubicBezTo>
                    <a:pt x="4" y="39"/>
                    <a:pt x="4" y="39"/>
                    <a:pt x="4" y="39"/>
                  </a:cubicBezTo>
                  <a:cubicBezTo>
                    <a:pt x="4" y="39"/>
                    <a:pt x="4" y="39"/>
                    <a:pt x="5" y="39"/>
                  </a:cubicBezTo>
                  <a:cubicBezTo>
                    <a:pt x="5" y="39"/>
                    <a:pt x="5" y="40"/>
                    <a:pt x="5" y="40"/>
                  </a:cubicBezTo>
                  <a:cubicBezTo>
                    <a:pt x="5" y="40"/>
                    <a:pt x="5" y="40"/>
                    <a:pt x="5" y="40"/>
                  </a:cubicBezTo>
                  <a:cubicBezTo>
                    <a:pt x="6" y="40"/>
                    <a:pt x="6" y="40"/>
                    <a:pt x="6" y="40"/>
                  </a:cubicBezTo>
                  <a:cubicBezTo>
                    <a:pt x="6" y="40"/>
                    <a:pt x="6" y="40"/>
                    <a:pt x="6" y="40"/>
                  </a:cubicBezTo>
                  <a:cubicBezTo>
                    <a:pt x="7" y="40"/>
                    <a:pt x="7" y="40"/>
                    <a:pt x="7" y="40"/>
                  </a:cubicBezTo>
                  <a:cubicBezTo>
                    <a:pt x="7" y="40"/>
                    <a:pt x="7" y="40"/>
                    <a:pt x="7" y="40"/>
                  </a:cubicBezTo>
                  <a:cubicBezTo>
                    <a:pt x="8" y="40"/>
                    <a:pt x="8" y="40"/>
                    <a:pt x="8" y="40"/>
                  </a:cubicBezTo>
                  <a:cubicBezTo>
                    <a:pt x="77" y="45"/>
                    <a:pt x="77" y="45"/>
                    <a:pt x="77" y="45"/>
                  </a:cubicBezTo>
                  <a:cubicBezTo>
                    <a:pt x="77" y="45"/>
                    <a:pt x="77" y="45"/>
                    <a:pt x="78" y="45"/>
                  </a:cubicBezTo>
                  <a:cubicBezTo>
                    <a:pt x="78" y="45"/>
                    <a:pt x="78" y="45"/>
                    <a:pt x="78" y="45"/>
                  </a:cubicBezTo>
                  <a:cubicBezTo>
                    <a:pt x="79" y="45"/>
                    <a:pt x="79" y="45"/>
                    <a:pt x="79" y="45"/>
                  </a:cubicBezTo>
                  <a:cubicBezTo>
                    <a:pt x="79" y="45"/>
                    <a:pt x="80" y="45"/>
                    <a:pt x="80" y="45"/>
                  </a:cubicBezTo>
                  <a:cubicBezTo>
                    <a:pt x="80" y="45"/>
                    <a:pt x="80" y="45"/>
                    <a:pt x="81" y="46"/>
                  </a:cubicBezTo>
                  <a:cubicBezTo>
                    <a:pt x="81" y="46"/>
                    <a:pt x="81" y="46"/>
                    <a:pt x="81" y="46"/>
                  </a:cubicBezTo>
                  <a:cubicBezTo>
                    <a:pt x="81" y="46"/>
                    <a:pt x="82" y="46"/>
                    <a:pt x="82" y="46"/>
                  </a:cubicBezTo>
                  <a:cubicBezTo>
                    <a:pt x="82" y="46"/>
                    <a:pt x="82" y="46"/>
                    <a:pt x="82" y="46"/>
                  </a:cubicBezTo>
                  <a:cubicBezTo>
                    <a:pt x="83" y="46"/>
                    <a:pt x="83" y="46"/>
                    <a:pt x="84" y="45"/>
                  </a:cubicBezTo>
                  <a:cubicBezTo>
                    <a:pt x="84" y="45"/>
                    <a:pt x="84" y="45"/>
                    <a:pt x="84" y="45"/>
                  </a:cubicBezTo>
                  <a:cubicBezTo>
                    <a:pt x="84" y="45"/>
                    <a:pt x="85" y="45"/>
                    <a:pt x="85" y="45"/>
                  </a:cubicBezTo>
                  <a:cubicBezTo>
                    <a:pt x="86" y="45"/>
                    <a:pt x="86" y="45"/>
                    <a:pt x="87" y="45"/>
                  </a:cubicBezTo>
                  <a:cubicBezTo>
                    <a:pt x="87" y="45"/>
                    <a:pt x="87" y="45"/>
                    <a:pt x="87" y="45"/>
                  </a:cubicBezTo>
                  <a:cubicBezTo>
                    <a:pt x="88" y="45"/>
                    <a:pt x="88" y="45"/>
                    <a:pt x="89" y="45"/>
                  </a:cubicBezTo>
                  <a:cubicBezTo>
                    <a:pt x="89" y="45"/>
                    <a:pt x="89" y="45"/>
                    <a:pt x="89" y="45"/>
                  </a:cubicBezTo>
                  <a:cubicBezTo>
                    <a:pt x="90" y="45"/>
                    <a:pt x="90" y="45"/>
                    <a:pt x="90" y="45"/>
                  </a:cubicBezTo>
                  <a:cubicBezTo>
                    <a:pt x="90" y="45"/>
                    <a:pt x="90" y="45"/>
                    <a:pt x="91" y="45"/>
                  </a:cubicBezTo>
                  <a:cubicBezTo>
                    <a:pt x="91" y="45"/>
                    <a:pt x="91" y="45"/>
                    <a:pt x="91" y="45"/>
                  </a:cubicBezTo>
                  <a:cubicBezTo>
                    <a:pt x="91" y="45"/>
                    <a:pt x="92" y="45"/>
                    <a:pt x="92" y="45"/>
                  </a:cubicBezTo>
                  <a:cubicBezTo>
                    <a:pt x="92" y="45"/>
                    <a:pt x="92" y="45"/>
                    <a:pt x="92" y="45"/>
                  </a:cubicBezTo>
                  <a:cubicBezTo>
                    <a:pt x="92" y="45"/>
                    <a:pt x="93" y="45"/>
                    <a:pt x="93" y="45"/>
                  </a:cubicBezTo>
                  <a:cubicBezTo>
                    <a:pt x="93" y="45"/>
                    <a:pt x="93" y="45"/>
                    <a:pt x="93" y="45"/>
                  </a:cubicBezTo>
                  <a:cubicBezTo>
                    <a:pt x="93" y="45"/>
                    <a:pt x="93" y="44"/>
                    <a:pt x="94" y="44"/>
                  </a:cubicBezTo>
                  <a:cubicBezTo>
                    <a:pt x="94" y="44"/>
                    <a:pt x="94" y="44"/>
                    <a:pt x="94" y="44"/>
                  </a:cubicBezTo>
                  <a:cubicBezTo>
                    <a:pt x="94" y="44"/>
                    <a:pt x="94" y="44"/>
                    <a:pt x="95" y="44"/>
                  </a:cubicBezTo>
                  <a:cubicBezTo>
                    <a:pt x="95" y="44"/>
                    <a:pt x="95" y="44"/>
                    <a:pt x="95" y="44"/>
                  </a:cubicBezTo>
                  <a:cubicBezTo>
                    <a:pt x="95" y="44"/>
                    <a:pt x="95" y="44"/>
                    <a:pt x="95" y="44"/>
                  </a:cubicBezTo>
                  <a:cubicBezTo>
                    <a:pt x="95" y="44"/>
                    <a:pt x="95" y="44"/>
                    <a:pt x="95" y="44"/>
                  </a:cubicBezTo>
                  <a:cubicBezTo>
                    <a:pt x="96" y="44"/>
                    <a:pt x="96" y="44"/>
                    <a:pt x="96" y="44"/>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6" y="21"/>
                    <a:pt x="136" y="21"/>
                    <a:pt x="136" y="20"/>
                  </a:cubicBezTo>
                  <a:cubicBezTo>
                    <a:pt x="136" y="20"/>
                    <a:pt x="136" y="20"/>
                    <a:pt x="136" y="20"/>
                  </a:cubicBezTo>
                  <a:cubicBezTo>
                    <a:pt x="136" y="20"/>
                    <a:pt x="136" y="20"/>
                    <a:pt x="136" y="20"/>
                  </a:cubicBezTo>
                  <a:cubicBezTo>
                    <a:pt x="136" y="3"/>
                    <a:pt x="136" y="3"/>
                    <a:pt x="136" y="3"/>
                  </a:cubicBezTo>
                  <a:cubicBezTo>
                    <a:pt x="136" y="3"/>
                    <a:pt x="136" y="3"/>
                    <a:pt x="136" y="3"/>
                  </a:cubicBezTo>
                  <a:cubicBezTo>
                    <a:pt x="136" y="3"/>
                    <a:pt x="136" y="3"/>
                    <a:pt x="136" y="3"/>
                  </a:cubicBezTo>
                  <a:cubicBezTo>
                    <a:pt x="136" y="2"/>
                    <a:pt x="134" y="1"/>
                    <a:pt x="129" y="0"/>
                  </a:cubicBezTo>
                  <a:cubicBezTo>
                    <a:pt x="96" y="19"/>
                    <a:pt x="96" y="19"/>
                    <a:pt x="96" y="19"/>
                  </a:cubicBezTo>
                  <a:cubicBezTo>
                    <a:pt x="96" y="19"/>
                    <a:pt x="96" y="19"/>
                    <a:pt x="95" y="19"/>
                  </a:cubicBezTo>
                  <a:cubicBezTo>
                    <a:pt x="95" y="19"/>
                    <a:pt x="95" y="19"/>
                    <a:pt x="95" y="19"/>
                  </a:cubicBezTo>
                  <a:cubicBezTo>
                    <a:pt x="95" y="19"/>
                    <a:pt x="95" y="19"/>
                    <a:pt x="95" y="19"/>
                  </a:cubicBezTo>
                  <a:cubicBezTo>
                    <a:pt x="95" y="19"/>
                    <a:pt x="95" y="19"/>
                    <a:pt x="95" y="19"/>
                  </a:cubicBezTo>
                  <a:cubicBezTo>
                    <a:pt x="94" y="19"/>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2" y="20"/>
                    <a:pt x="91" y="20"/>
                  </a:cubicBezTo>
                  <a:cubicBezTo>
                    <a:pt x="91" y="20"/>
                    <a:pt x="91" y="20"/>
                    <a:pt x="91" y="20"/>
                  </a:cubicBezTo>
                  <a:cubicBezTo>
                    <a:pt x="90" y="20"/>
                    <a:pt x="90" y="20"/>
                    <a:pt x="90" y="20"/>
                  </a:cubicBezTo>
                  <a:cubicBezTo>
                    <a:pt x="90" y="20"/>
                    <a:pt x="90" y="20"/>
                    <a:pt x="89" y="20"/>
                  </a:cubicBezTo>
                  <a:cubicBezTo>
                    <a:pt x="89" y="20"/>
                    <a:pt x="89" y="20"/>
                    <a:pt x="89" y="20"/>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79" y="21"/>
                    <a:pt x="79" y="21"/>
                    <a:pt x="79" y="21"/>
                  </a:cubicBezTo>
                  <a:cubicBezTo>
                    <a:pt x="79" y="21"/>
                    <a:pt x="79" y="21"/>
                    <a:pt x="78" y="21"/>
                  </a:cubicBezTo>
                  <a:cubicBezTo>
                    <a:pt x="78" y="21"/>
                    <a:pt x="78" y="21"/>
                    <a:pt x="78" y="21"/>
                  </a:cubicBezTo>
                  <a:cubicBezTo>
                    <a:pt x="78" y="21"/>
                    <a:pt x="77" y="21"/>
                    <a:pt x="77" y="21"/>
                  </a:cubicBezTo>
                  <a:cubicBezTo>
                    <a:pt x="8" y="15"/>
                    <a:pt x="8" y="15"/>
                    <a:pt x="8" y="15"/>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7"/>
                    <a:pt x="0" y="17"/>
                    <a:pt x="0" y="17"/>
                  </a:cubicBezTo>
                  <a:cubicBezTo>
                    <a:pt x="0" y="38"/>
                    <a:pt x="0" y="38"/>
                    <a:pt x="0" y="38"/>
                  </a:cubicBezTo>
                  <a:cubicBezTo>
                    <a:pt x="0" y="38"/>
                    <a:pt x="1" y="38"/>
                    <a:pt x="1" y="39"/>
                  </a:cubicBezTo>
                  <a:cubicBezTo>
                    <a:pt x="1" y="39"/>
                    <a:pt x="1" y="39"/>
                    <a:pt x="1" y="39"/>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3" name="Freeform 102"/>
            <p:cNvSpPr>
              <a:spLocks noEditPoints="1"/>
            </p:cNvSpPr>
            <p:nvPr/>
          </p:nvSpPr>
          <p:spPr bwMode="auto">
            <a:xfrm>
              <a:off x="609808" y="5809949"/>
              <a:ext cx="224481" cy="142360"/>
            </a:xfrm>
            <a:custGeom>
              <a:avLst/>
              <a:gdLst>
                <a:gd name="T0" fmla="*/ 168 w 177"/>
                <a:gd name="T1" fmla="*/ 0 h 114"/>
                <a:gd name="T2" fmla="*/ 9 w 177"/>
                <a:gd name="T3" fmla="*/ 0 h 114"/>
                <a:gd name="T4" fmla="*/ 0 w 177"/>
                <a:gd name="T5" fmla="*/ 9 h 114"/>
                <a:gd name="T6" fmla="*/ 0 w 177"/>
                <a:gd name="T7" fmla="*/ 106 h 114"/>
                <a:gd name="T8" fmla="*/ 9 w 177"/>
                <a:gd name="T9" fmla="*/ 114 h 114"/>
                <a:gd name="T10" fmla="*/ 168 w 177"/>
                <a:gd name="T11" fmla="*/ 114 h 114"/>
                <a:gd name="T12" fmla="*/ 177 w 177"/>
                <a:gd name="T13" fmla="*/ 106 h 114"/>
                <a:gd name="T14" fmla="*/ 177 w 177"/>
                <a:gd name="T15" fmla="*/ 9 h 114"/>
                <a:gd name="T16" fmla="*/ 168 w 177"/>
                <a:gd name="T17" fmla="*/ 0 h 114"/>
                <a:gd name="T18" fmla="*/ 168 w 177"/>
                <a:gd name="T19" fmla="*/ 106 h 114"/>
                <a:gd name="T20" fmla="*/ 168 w 177"/>
                <a:gd name="T21" fmla="*/ 106 h 114"/>
                <a:gd name="T22" fmla="*/ 9 w 177"/>
                <a:gd name="T23" fmla="*/ 106 h 114"/>
                <a:gd name="T24" fmla="*/ 9 w 177"/>
                <a:gd name="T25" fmla="*/ 106 h 114"/>
                <a:gd name="T26" fmla="*/ 9 w 177"/>
                <a:gd name="T27" fmla="*/ 9 h 114"/>
                <a:gd name="T28" fmla="*/ 9 w 177"/>
                <a:gd name="T29" fmla="*/ 9 h 114"/>
                <a:gd name="T30" fmla="*/ 168 w 177"/>
                <a:gd name="T31" fmla="*/ 9 h 114"/>
                <a:gd name="T32" fmla="*/ 168 w 177"/>
                <a:gd name="T33" fmla="*/ 9 h 114"/>
                <a:gd name="T34" fmla="*/ 168 w 177"/>
                <a:gd name="T35" fmla="*/ 106 h 114"/>
                <a:gd name="T36" fmla="*/ 168 w 177"/>
                <a:gd name="T37"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14">
                  <a:moveTo>
                    <a:pt x="168" y="0"/>
                  </a:moveTo>
                  <a:cubicBezTo>
                    <a:pt x="9" y="0"/>
                    <a:pt x="9" y="0"/>
                    <a:pt x="9" y="0"/>
                  </a:cubicBezTo>
                  <a:cubicBezTo>
                    <a:pt x="4" y="0"/>
                    <a:pt x="0" y="4"/>
                    <a:pt x="0" y="9"/>
                  </a:cubicBezTo>
                  <a:cubicBezTo>
                    <a:pt x="0" y="106"/>
                    <a:pt x="0" y="106"/>
                    <a:pt x="0" y="106"/>
                  </a:cubicBezTo>
                  <a:cubicBezTo>
                    <a:pt x="0" y="111"/>
                    <a:pt x="4" y="114"/>
                    <a:pt x="9" y="114"/>
                  </a:cubicBezTo>
                  <a:cubicBezTo>
                    <a:pt x="168" y="114"/>
                    <a:pt x="168" y="114"/>
                    <a:pt x="168" y="114"/>
                  </a:cubicBezTo>
                  <a:cubicBezTo>
                    <a:pt x="173" y="114"/>
                    <a:pt x="177" y="111"/>
                    <a:pt x="177" y="106"/>
                  </a:cubicBezTo>
                  <a:cubicBezTo>
                    <a:pt x="177" y="9"/>
                    <a:pt x="177" y="9"/>
                    <a:pt x="177" y="9"/>
                  </a:cubicBezTo>
                  <a:cubicBezTo>
                    <a:pt x="177" y="4"/>
                    <a:pt x="173" y="0"/>
                    <a:pt x="168" y="0"/>
                  </a:cubicBezTo>
                  <a:close/>
                  <a:moveTo>
                    <a:pt x="168" y="106"/>
                  </a:moveTo>
                  <a:cubicBezTo>
                    <a:pt x="168" y="106"/>
                    <a:pt x="168" y="106"/>
                    <a:pt x="168" y="106"/>
                  </a:cubicBezTo>
                  <a:cubicBezTo>
                    <a:pt x="9" y="106"/>
                    <a:pt x="9" y="106"/>
                    <a:pt x="9" y="106"/>
                  </a:cubicBezTo>
                  <a:cubicBezTo>
                    <a:pt x="9" y="106"/>
                    <a:pt x="9" y="106"/>
                    <a:pt x="9" y="106"/>
                  </a:cubicBezTo>
                  <a:cubicBezTo>
                    <a:pt x="9" y="9"/>
                    <a:pt x="9" y="9"/>
                    <a:pt x="9" y="9"/>
                  </a:cubicBezTo>
                  <a:cubicBezTo>
                    <a:pt x="9" y="9"/>
                    <a:pt x="9" y="9"/>
                    <a:pt x="9" y="9"/>
                  </a:cubicBezTo>
                  <a:cubicBezTo>
                    <a:pt x="168" y="9"/>
                    <a:pt x="168" y="9"/>
                    <a:pt x="168" y="9"/>
                  </a:cubicBezTo>
                  <a:cubicBezTo>
                    <a:pt x="168" y="9"/>
                    <a:pt x="168" y="9"/>
                    <a:pt x="168" y="9"/>
                  </a:cubicBezTo>
                  <a:cubicBezTo>
                    <a:pt x="168" y="106"/>
                    <a:pt x="168" y="106"/>
                    <a:pt x="168" y="106"/>
                  </a:cubicBezTo>
                  <a:cubicBezTo>
                    <a:pt x="168" y="106"/>
                    <a:pt x="168" y="106"/>
                    <a:pt x="168" y="106"/>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4" name="Freeform 103"/>
            <p:cNvSpPr>
              <a:spLocks/>
            </p:cNvSpPr>
            <p:nvPr/>
          </p:nvSpPr>
          <p:spPr bwMode="auto">
            <a:xfrm>
              <a:off x="609808" y="5781065"/>
              <a:ext cx="224481" cy="26822"/>
            </a:xfrm>
            <a:custGeom>
              <a:avLst/>
              <a:gdLst>
                <a:gd name="T0" fmla="*/ 168 w 177"/>
                <a:gd name="T1" fmla="*/ 0 h 21"/>
                <a:gd name="T2" fmla="*/ 9 w 177"/>
                <a:gd name="T3" fmla="*/ 0 h 21"/>
                <a:gd name="T4" fmla="*/ 0 w 177"/>
                <a:gd name="T5" fmla="*/ 9 h 21"/>
                <a:gd name="T6" fmla="*/ 0 w 177"/>
                <a:gd name="T7" fmla="*/ 20 h 21"/>
                <a:gd name="T8" fmla="*/ 6 w 177"/>
                <a:gd name="T9" fmla="*/ 18 h 21"/>
                <a:gd name="T10" fmla="*/ 170 w 177"/>
                <a:gd name="T11" fmla="*/ 18 h 21"/>
                <a:gd name="T12" fmla="*/ 177 w 177"/>
                <a:gd name="T13" fmla="*/ 21 h 21"/>
                <a:gd name="T14" fmla="*/ 177 w 177"/>
                <a:gd name="T15" fmla="*/ 9 h 21"/>
                <a:gd name="T16" fmla="*/ 168 w 17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21">
                  <a:moveTo>
                    <a:pt x="168" y="0"/>
                  </a:moveTo>
                  <a:cubicBezTo>
                    <a:pt x="9" y="0"/>
                    <a:pt x="9" y="0"/>
                    <a:pt x="9" y="0"/>
                  </a:cubicBezTo>
                  <a:cubicBezTo>
                    <a:pt x="4" y="0"/>
                    <a:pt x="0" y="4"/>
                    <a:pt x="0" y="9"/>
                  </a:cubicBezTo>
                  <a:cubicBezTo>
                    <a:pt x="0" y="20"/>
                    <a:pt x="0" y="20"/>
                    <a:pt x="0" y="20"/>
                  </a:cubicBezTo>
                  <a:cubicBezTo>
                    <a:pt x="2" y="19"/>
                    <a:pt x="4" y="18"/>
                    <a:pt x="6" y="18"/>
                  </a:cubicBezTo>
                  <a:cubicBezTo>
                    <a:pt x="170" y="18"/>
                    <a:pt x="170" y="18"/>
                    <a:pt x="170" y="18"/>
                  </a:cubicBezTo>
                  <a:cubicBezTo>
                    <a:pt x="173" y="18"/>
                    <a:pt x="175" y="19"/>
                    <a:pt x="177" y="21"/>
                  </a:cubicBezTo>
                  <a:cubicBezTo>
                    <a:pt x="177" y="9"/>
                    <a:pt x="177" y="9"/>
                    <a:pt x="177" y="9"/>
                  </a:cubicBezTo>
                  <a:cubicBezTo>
                    <a:pt x="177" y="4"/>
                    <a:pt x="173" y="0"/>
                    <a:pt x="168"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5" name="Freeform 104"/>
            <p:cNvSpPr>
              <a:spLocks noEditPoints="1"/>
            </p:cNvSpPr>
            <p:nvPr/>
          </p:nvSpPr>
          <p:spPr bwMode="auto">
            <a:xfrm>
              <a:off x="709578" y="5855339"/>
              <a:ext cx="68591" cy="68086"/>
            </a:xfrm>
            <a:custGeom>
              <a:avLst/>
              <a:gdLst>
                <a:gd name="T0" fmla="*/ 48 w 55"/>
                <a:gd name="T1" fmla="*/ 36 h 54"/>
                <a:gd name="T2" fmla="*/ 54 w 55"/>
                <a:gd name="T3" fmla="*/ 31 h 54"/>
                <a:gd name="T4" fmla="*/ 54 w 55"/>
                <a:gd name="T5" fmla="*/ 24 h 54"/>
                <a:gd name="T6" fmla="*/ 48 w 55"/>
                <a:gd name="T7" fmla="*/ 19 h 54"/>
                <a:gd name="T8" fmla="*/ 49 w 55"/>
                <a:gd name="T9" fmla="*/ 11 h 54"/>
                <a:gd name="T10" fmla="*/ 44 w 55"/>
                <a:gd name="T11" fmla="*/ 6 h 54"/>
                <a:gd name="T12" fmla="*/ 36 w 55"/>
                <a:gd name="T13" fmla="*/ 7 h 54"/>
                <a:gd name="T14" fmla="*/ 31 w 55"/>
                <a:gd name="T15" fmla="*/ 0 h 54"/>
                <a:gd name="T16" fmla="*/ 23 w 55"/>
                <a:gd name="T17" fmla="*/ 0 h 54"/>
                <a:gd name="T18" fmla="*/ 19 w 55"/>
                <a:gd name="T19" fmla="*/ 7 h 54"/>
                <a:gd name="T20" fmla="*/ 11 w 55"/>
                <a:gd name="T21" fmla="*/ 6 h 54"/>
                <a:gd name="T22" fmla="*/ 6 w 55"/>
                <a:gd name="T23" fmla="*/ 11 h 54"/>
                <a:gd name="T24" fmla="*/ 7 w 55"/>
                <a:gd name="T25" fmla="*/ 19 h 54"/>
                <a:gd name="T26" fmla="*/ 0 w 55"/>
                <a:gd name="T27" fmla="*/ 24 h 54"/>
                <a:gd name="T28" fmla="*/ 0 w 55"/>
                <a:gd name="T29" fmla="*/ 31 h 54"/>
                <a:gd name="T30" fmla="*/ 7 w 55"/>
                <a:gd name="T31" fmla="*/ 35 h 54"/>
                <a:gd name="T32" fmla="*/ 6 w 55"/>
                <a:gd name="T33" fmla="*/ 43 h 54"/>
                <a:gd name="T34" fmla="*/ 11 w 55"/>
                <a:gd name="T35" fmla="*/ 49 h 54"/>
                <a:gd name="T36" fmla="*/ 19 w 55"/>
                <a:gd name="T37" fmla="*/ 47 h 54"/>
                <a:gd name="T38" fmla="*/ 23 w 55"/>
                <a:gd name="T39" fmla="*/ 54 h 54"/>
                <a:gd name="T40" fmla="*/ 31 w 55"/>
                <a:gd name="T41" fmla="*/ 54 h 54"/>
                <a:gd name="T42" fmla="*/ 36 w 55"/>
                <a:gd name="T43" fmla="*/ 47 h 54"/>
                <a:gd name="T44" fmla="*/ 44 w 55"/>
                <a:gd name="T45" fmla="*/ 49 h 54"/>
                <a:gd name="T46" fmla="*/ 49 w 55"/>
                <a:gd name="T47" fmla="*/ 43 h 54"/>
                <a:gd name="T48" fmla="*/ 48 w 55"/>
                <a:gd name="T49" fmla="*/ 36 h 54"/>
                <a:gd name="T50" fmla="*/ 21 w 55"/>
                <a:gd name="T51" fmla="*/ 42 h 54"/>
                <a:gd name="T52" fmla="*/ 12 w 55"/>
                <a:gd name="T53" fmla="*/ 21 h 54"/>
                <a:gd name="T54" fmla="*/ 34 w 55"/>
                <a:gd name="T55" fmla="*/ 12 h 54"/>
                <a:gd name="T56" fmla="*/ 42 w 55"/>
                <a:gd name="T57" fmla="*/ 34 h 54"/>
                <a:gd name="T58" fmla="*/ 21 w 55"/>
                <a:gd name="T59"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54">
                  <a:moveTo>
                    <a:pt x="48" y="36"/>
                  </a:moveTo>
                  <a:cubicBezTo>
                    <a:pt x="49" y="33"/>
                    <a:pt x="51" y="31"/>
                    <a:pt x="54" y="31"/>
                  </a:cubicBezTo>
                  <a:cubicBezTo>
                    <a:pt x="55" y="28"/>
                    <a:pt x="55" y="26"/>
                    <a:pt x="54" y="24"/>
                  </a:cubicBezTo>
                  <a:cubicBezTo>
                    <a:pt x="51" y="23"/>
                    <a:pt x="49" y="22"/>
                    <a:pt x="48" y="19"/>
                  </a:cubicBezTo>
                  <a:cubicBezTo>
                    <a:pt x="47" y="16"/>
                    <a:pt x="47" y="13"/>
                    <a:pt x="49" y="11"/>
                  </a:cubicBezTo>
                  <a:cubicBezTo>
                    <a:pt x="48" y="9"/>
                    <a:pt x="46" y="7"/>
                    <a:pt x="44" y="6"/>
                  </a:cubicBezTo>
                  <a:cubicBezTo>
                    <a:pt x="42" y="7"/>
                    <a:pt x="39" y="8"/>
                    <a:pt x="36" y="7"/>
                  </a:cubicBezTo>
                  <a:cubicBezTo>
                    <a:pt x="33" y="6"/>
                    <a:pt x="31" y="3"/>
                    <a:pt x="31" y="0"/>
                  </a:cubicBezTo>
                  <a:cubicBezTo>
                    <a:pt x="29" y="0"/>
                    <a:pt x="26" y="0"/>
                    <a:pt x="23" y="0"/>
                  </a:cubicBezTo>
                  <a:cubicBezTo>
                    <a:pt x="23" y="3"/>
                    <a:pt x="21" y="6"/>
                    <a:pt x="19" y="7"/>
                  </a:cubicBezTo>
                  <a:cubicBezTo>
                    <a:pt x="16" y="8"/>
                    <a:pt x="13" y="7"/>
                    <a:pt x="11" y="6"/>
                  </a:cubicBezTo>
                  <a:cubicBezTo>
                    <a:pt x="9" y="7"/>
                    <a:pt x="7" y="9"/>
                    <a:pt x="6" y="11"/>
                  </a:cubicBezTo>
                  <a:cubicBezTo>
                    <a:pt x="7" y="13"/>
                    <a:pt x="8" y="16"/>
                    <a:pt x="7" y="19"/>
                  </a:cubicBezTo>
                  <a:cubicBezTo>
                    <a:pt x="6" y="22"/>
                    <a:pt x="3" y="23"/>
                    <a:pt x="0" y="24"/>
                  </a:cubicBezTo>
                  <a:cubicBezTo>
                    <a:pt x="0" y="26"/>
                    <a:pt x="0" y="28"/>
                    <a:pt x="0" y="31"/>
                  </a:cubicBezTo>
                  <a:cubicBezTo>
                    <a:pt x="3" y="31"/>
                    <a:pt x="6" y="33"/>
                    <a:pt x="7" y="35"/>
                  </a:cubicBezTo>
                  <a:cubicBezTo>
                    <a:pt x="8" y="38"/>
                    <a:pt x="7" y="41"/>
                    <a:pt x="6" y="43"/>
                  </a:cubicBezTo>
                  <a:cubicBezTo>
                    <a:pt x="7" y="45"/>
                    <a:pt x="9" y="47"/>
                    <a:pt x="11" y="49"/>
                  </a:cubicBezTo>
                  <a:cubicBezTo>
                    <a:pt x="13" y="47"/>
                    <a:pt x="16" y="46"/>
                    <a:pt x="19" y="47"/>
                  </a:cubicBezTo>
                  <a:cubicBezTo>
                    <a:pt x="21" y="49"/>
                    <a:pt x="23" y="51"/>
                    <a:pt x="23" y="54"/>
                  </a:cubicBezTo>
                  <a:cubicBezTo>
                    <a:pt x="26" y="54"/>
                    <a:pt x="29" y="54"/>
                    <a:pt x="31" y="54"/>
                  </a:cubicBezTo>
                  <a:cubicBezTo>
                    <a:pt x="32" y="51"/>
                    <a:pt x="33" y="49"/>
                    <a:pt x="36" y="47"/>
                  </a:cubicBezTo>
                  <a:cubicBezTo>
                    <a:pt x="39" y="46"/>
                    <a:pt x="42" y="47"/>
                    <a:pt x="44" y="49"/>
                  </a:cubicBezTo>
                  <a:cubicBezTo>
                    <a:pt x="46" y="47"/>
                    <a:pt x="48" y="45"/>
                    <a:pt x="49" y="43"/>
                  </a:cubicBezTo>
                  <a:cubicBezTo>
                    <a:pt x="47" y="41"/>
                    <a:pt x="47" y="38"/>
                    <a:pt x="48" y="36"/>
                  </a:cubicBezTo>
                  <a:close/>
                  <a:moveTo>
                    <a:pt x="21" y="42"/>
                  </a:moveTo>
                  <a:cubicBezTo>
                    <a:pt x="13" y="39"/>
                    <a:pt x="9" y="29"/>
                    <a:pt x="12" y="21"/>
                  </a:cubicBezTo>
                  <a:cubicBezTo>
                    <a:pt x="16" y="12"/>
                    <a:pt x="25" y="8"/>
                    <a:pt x="34" y="12"/>
                  </a:cubicBezTo>
                  <a:cubicBezTo>
                    <a:pt x="42" y="16"/>
                    <a:pt x="46" y="25"/>
                    <a:pt x="42" y="34"/>
                  </a:cubicBezTo>
                  <a:cubicBezTo>
                    <a:pt x="39" y="42"/>
                    <a:pt x="29" y="46"/>
                    <a:pt x="21" y="42"/>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6" name="Freeform 105"/>
            <p:cNvSpPr>
              <a:spLocks noEditPoints="1"/>
            </p:cNvSpPr>
            <p:nvPr/>
          </p:nvSpPr>
          <p:spPr bwMode="auto">
            <a:xfrm>
              <a:off x="728285" y="5871845"/>
              <a:ext cx="31177" cy="33011"/>
            </a:xfrm>
            <a:custGeom>
              <a:avLst/>
              <a:gdLst>
                <a:gd name="T0" fmla="*/ 17 w 25"/>
                <a:gd name="T1" fmla="*/ 3 h 26"/>
                <a:gd name="T2" fmla="*/ 2 w 25"/>
                <a:gd name="T3" fmla="*/ 9 h 26"/>
                <a:gd name="T4" fmla="*/ 8 w 25"/>
                <a:gd name="T5" fmla="*/ 23 h 26"/>
                <a:gd name="T6" fmla="*/ 23 w 25"/>
                <a:gd name="T7" fmla="*/ 18 h 26"/>
                <a:gd name="T8" fmla="*/ 17 w 25"/>
                <a:gd name="T9" fmla="*/ 3 h 26"/>
                <a:gd name="T10" fmla="*/ 10 w 25"/>
                <a:gd name="T11" fmla="*/ 18 h 26"/>
                <a:gd name="T12" fmla="*/ 7 w 25"/>
                <a:gd name="T13" fmla="*/ 11 h 26"/>
                <a:gd name="T14" fmla="*/ 15 w 25"/>
                <a:gd name="T15" fmla="*/ 8 h 26"/>
                <a:gd name="T16" fmla="*/ 18 w 25"/>
                <a:gd name="T17" fmla="*/ 15 h 26"/>
                <a:gd name="T18" fmla="*/ 10 w 25"/>
                <a:gd name="T19"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6">
                  <a:moveTo>
                    <a:pt x="17" y="3"/>
                  </a:moveTo>
                  <a:cubicBezTo>
                    <a:pt x="11" y="0"/>
                    <a:pt x="4" y="3"/>
                    <a:pt x="2" y="9"/>
                  </a:cubicBezTo>
                  <a:cubicBezTo>
                    <a:pt x="0" y="14"/>
                    <a:pt x="2" y="21"/>
                    <a:pt x="8" y="23"/>
                  </a:cubicBezTo>
                  <a:cubicBezTo>
                    <a:pt x="14" y="26"/>
                    <a:pt x="20" y="23"/>
                    <a:pt x="23" y="18"/>
                  </a:cubicBezTo>
                  <a:cubicBezTo>
                    <a:pt x="25" y="12"/>
                    <a:pt x="22" y="5"/>
                    <a:pt x="17" y="3"/>
                  </a:cubicBezTo>
                  <a:close/>
                  <a:moveTo>
                    <a:pt x="10" y="18"/>
                  </a:moveTo>
                  <a:cubicBezTo>
                    <a:pt x="7" y="17"/>
                    <a:pt x="6" y="14"/>
                    <a:pt x="7" y="11"/>
                  </a:cubicBezTo>
                  <a:cubicBezTo>
                    <a:pt x="8" y="8"/>
                    <a:pt x="12" y="7"/>
                    <a:pt x="15" y="8"/>
                  </a:cubicBezTo>
                  <a:cubicBezTo>
                    <a:pt x="18" y="9"/>
                    <a:pt x="19" y="12"/>
                    <a:pt x="18" y="15"/>
                  </a:cubicBezTo>
                  <a:cubicBezTo>
                    <a:pt x="16" y="18"/>
                    <a:pt x="13" y="20"/>
                    <a:pt x="10" y="18"/>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7" name="Freeform 106"/>
            <p:cNvSpPr>
              <a:spLocks noEditPoints="1"/>
            </p:cNvSpPr>
            <p:nvPr/>
          </p:nvSpPr>
          <p:spPr bwMode="auto">
            <a:xfrm>
              <a:off x="670086" y="5836771"/>
              <a:ext cx="43648" cy="45390"/>
            </a:xfrm>
            <a:custGeom>
              <a:avLst/>
              <a:gdLst>
                <a:gd name="T0" fmla="*/ 31 w 35"/>
                <a:gd name="T1" fmla="*/ 24 h 36"/>
                <a:gd name="T2" fmla="*/ 35 w 35"/>
                <a:gd name="T3" fmla="*/ 21 h 36"/>
                <a:gd name="T4" fmla="*/ 35 w 35"/>
                <a:gd name="T5" fmla="*/ 16 h 36"/>
                <a:gd name="T6" fmla="*/ 31 w 35"/>
                <a:gd name="T7" fmla="*/ 13 h 36"/>
                <a:gd name="T8" fmla="*/ 32 w 35"/>
                <a:gd name="T9" fmla="*/ 8 h 36"/>
                <a:gd name="T10" fmla="*/ 28 w 35"/>
                <a:gd name="T11" fmla="*/ 4 h 36"/>
                <a:gd name="T12" fmla="*/ 23 w 35"/>
                <a:gd name="T13" fmla="*/ 5 h 36"/>
                <a:gd name="T14" fmla="*/ 20 w 35"/>
                <a:gd name="T15" fmla="*/ 1 h 36"/>
                <a:gd name="T16" fmla="*/ 15 w 35"/>
                <a:gd name="T17" fmla="*/ 1 h 36"/>
                <a:gd name="T18" fmla="*/ 12 w 35"/>
                <a:gd name="T19" fmla="*/ 5 h 36"/>
                <a:gd name="T20" fmla="*/ 6 w 35"/>
                <a:gd name="T21" fmla="*/ 4 h 36"/>
                <a:gd name="T22" fmla="*/ 3 w 35"/>
                <a:gd name="T23" fmla="*/ 8 h 36"/>
                <a:gd name="T24" fmla="*/ 4 w 35"/>
                <a:gd name="T25" fmla="*/ 13 h 36"/>
                <a:gd name="T26" fmla="*/ 0 w 35"/>
                <a:gd name="T27" fmla="*/ 16 h 36"/>
                <a:gd name="T28" fmla="*/ 0 w 35"/>
                <a:gd name="T29" fmla="*/ 21 h 36"/>
                <a:gd name="T30" fmla="*/ 4 w 35"/>
                <a:gd name="T31" fmla="*/ 24 h 36"/>
                <a:gd name="T32" fmla="*/ 3 w 35"/>
                <a:gd name="T33" fmla="*/ 29 h 36"/>
                <a:gd name="T34" fmla="*/ 6 w 35"/>
                <a:gd name="T35" fmla="*/ 32 h 36"/>
                <a:gd name="T36" fmla="*/ 12 w 35"/>
                <a:gd name="T37" fmla="*/ 32 h 36"/>
                <a:gd name="T38" fmla="*/ 15 w 35"/>
                <a:gd name="T39" fmla="*/ 36 h 36"/>
                <a:gd name="T40" fmla="*/ 20 w 35"/>
                <a:gd name="T41" fmla="*/ 36 h 36"/>
                <a:gd name="T42" fmla="*/ 23 w 35"/>
                <a:gd name="T43" fmla="*/ 32 h 36"/>
                <a:gd name="T44" fmla="*/ 28 w 35"/>
                <a:gd name="T45" fmla="*/ 32 h 36"/>
                <a:gd name="T46" fmla="*/ 32 w 35"/>
                <a:gd name="T47" fmla="*/ 29 h 36"/>
                <a:gd name="T48" fmla="*/ 31 w 35"/>
                <a:gd name="T49" fmla="*/ 24 h 36"/>
                <a:gd name="T50" fmla="*/ 13 w 35"/>
                <a:gd name="T51" fmla="*/ 28 h 36"/>
                <a:gd name="T52" fmla="*/ 7 w 35"/>
                <a:gd name="T53" fmla="*/ 14 h 36"/>
                <a:gd name="T54" fmla="*/ 22 w 35"/>
                <a:gd name="T55" fmla="*/ 8 h 36"/>
                <a:gd name="T56" fmla="*/ 27 w 35"/>
                <a:gd name="T57" fmla="*/ 23 h 36"/>
                <a:gd name="T58" fmla="*/ 13 w 35"/>
                <a:gd name="T5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36">
                  <a:moveTo>
                    <a:pt x="31" y="24"/>
                  </a:moveTo>
                  <a:cubicBezTo>
                    <a:pt x="32" y="22"/>
                    <a:pt x="33" y="21"/>
                    <a:pt x="35" y="21"/>
                  </a:cubicBezTo>
                  <a:cubicBezTo>
                    <a:pt x="35" y="19"/>
                    <a:pt x="35" y="18"/>
                    <a:pt x="35" y="16"/>
                  </a:cubicBezTo>
                  <a:cubicBezTo>
                    <a:pt x="33" y="16"/>
                    <a:pt x="32" y="15"/>
                    <a:pt x="31" y="13"/>
                  </a:cubicBezTo>
                  <a:cubicBezTo>
                    <a:pt x="30" y="11"/>
                    <a:pt x="30" y="9"/>
                    <a:pt x="32" y="8"/>
                  </a:cubicBezTo>
                  <a:cubicBezTo>
                    <a:pt x="31" y="6"/>
                    <a:pt x="30" y="5"/>
                    <a:pt x="28" y="4"/>
                  </a:cubicBezTo>
                  <a:cubicBezTo>
                    <a:pt x="27" y="5"/>
                    <a:pt x="25" y="6"/>
                    <a:pt x="23" y="5"/>
                  </a:cubicBezTo>
                  <a:cubicBezTo>
                    <a:pt x="21" y="4"/>
                    <a:pt x="20" y="3"/>
                    <a:pt x="20" y="1"/>
                  </a:cubicBezTo>
                  <a:cubicBezTo>
                    <a:pt x="18" y="0"/>
                    <a:pt x="16" y="0"/>
                    <a:pt x="15" y="1"/>
                  </a:cubicBezTo>
                  <a:cubicBezTo>
                    <a:pt x="15" y="3"/>
                    <a:pt x="13" y="4"/>
                    <a:pt x="12" y="5"/>
                  </a:cubicBezTo>
                  <a:cubicBezTo>
                    <a:pt x="10" y="6"/>
                    <a:pt x="8" y="5"/>
                    <a:pt x="6" y="4"/>
                  </a:cubicBezTo>
                  <a:cubicBezTo>
                    <a:pt x="5" y="5"/>
                    <a:pt x="4" y="6"/>
                    <a:pt x="3" y="8"/>
                  </a:cubicBezTo>
                  <a:cubicBezTo>
                    <a:pt x="4" y="9"/>
                    <a:pt x="5" y="11"/>
                    <a:pt x="4" y="13"/>
                  </a:cubicBezTo>
                  <a:cubicBezTo>
                    <a:pt x="3" y="15"/>
                    <a:pt x="2" y="16"/>
                    <a:pt x="0" y="16"/>
                  </a:cubicBezTo>
                  <a:cubicBezTo>
                    <a:pt x="0" y="18"/>
                    <a:pt x="0" y="19"/>
                    <a:pt x="0" y="21"/>
                  </a:cubicBezTo>
                  <a:cubicBezTo>
                    <a:pt x="2" y="21"/>
                    <a:pt x="3" y="22"/>
                    <a:pt x="4" y="24"/>
                  </a:cubicBezTo>
                  <a:cubicBezTo>
                    <a:pt x="5" y="26"/>
                    <a:pt x="4" y="28"/>
                    <a:pt x="3" y="29"/>
                  </a:cubicBezTo>
                  <a:cubicBezTo>
                    <a:pt x="4" y="30"/>
                    <a:pt x="5" y="31"/>
                    <a:pt x="6" y="32"/>
                  </a:cubicBezTo>
                  <a:cubicBezTo>
                    <a:pt x="8" y="31"/>
                    <a:pt x="10" y="31"/>
                    <a:pt x="12" y="32"/>
                  </a:cubicBezTo>
                  <a:cubicBezTo>
                    <a:pt x="13" y="32"/>
                    <a:pt x="15" y="34"/>
                    <a:pt x="15" y="36"/>
                  </a:cubicBezTo>
                  <a:cubicBezTo>
                    <a:pt x="17" y="36"/>
                    <a:pt x="18" y="36"/>
                    <a:pt x="20" y="36"/>
                  </a:cubicBezTo>
                  <a:cubicBezTo>
                    <a:pt x="20" y="34"/>
                    <a:pt x="21" y="32"/>
                    <a:pt x="23" y="32"/>
                  </a:cubicBezTo>
                  <a:cubicBezTo>
                    <a:pt x="25" y="31"/>
                    <a:pt x="27" y="31"/>
                    <a:pt x="28" y="32"/>
                  </a:cubicBezTo>
                  <a:cubicBezTo>
                    <a:pt x="29" y="31"/>
                    <a:pt x="31" y="30"/>
                    <a:pt x="32" y="29"/>
                  </a:cubicBezTo>
                  <a:cubicBezTo>
                    <a:pt x="30" y="28"/>
                    <a:pt x="30" y="26"/>
                    <a:pt x="31" y="24"/>
                  </a:cubicBezTo>
                  <a:close/>
                  <a:moveTo>
                    <a:pt x="13" y="28"/>
                  </a:moveTo>
                  <a:cubicBezTo>
                    <a:pt x="8" y="26"/>
                    <a:pt x="5" y="20"/>
                    <a:pt x="7" y="14"/>
                  </a:cubicBezTo>
                  <a:cubicBezTo>
                    <a:pt x="10" y="9"/>
                    <a:pt x="16" y="6"/>
                    <a:pt x="22" y="8"/>
                  </a:cubicBezTo>
                  <a:cubicBezTo>
                    <a:pt x="27" y="11"/>
                    <a:pt x="30" y="17"/>
                    <a:pt x="27" y="23"/>
                  </a:cubicBezTo>
                  <a:cubicBezTo>
                    <a:pt x="25" y="28"/>
                    <a:pt x="19" y="31"/>
                    <a:pt x="13" y="28"/>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8" name="Freeform 107"/>
            <p:cNvSpPr>
              <a:spLocks noEditPoints="1"/>
            </p:cNvSpPr>
            <p:nvPr/>
          </p:nvSpPr>
          <p:spPr bwMode="auto">
            <a:xfrm>
              <a:off x="680478" y="5849150"/>
              <a:ext cx="22863" cy="20632"/>
            </a:xfrm>
            <a:custGeom>
              <a:avLst/>
              <a:gdLst>
                <a:gd name="T0" fmla="*/ 11 w 17"/>
                <a:gd name="T1" fmla="*/ 2 h 17"/>
                <a:gd name="T2" fmla="*/ 2 w 17"/>
                <a:gd name="T3" fmla="*/ 5 h 17"/>
                <a:gd name="T4" fmla="*/ 5 w 17"/>
                <a:gd name="T5" fmla="*/ 15 h 17"/>
                <a:gd name="T6" fmla="*/ 15 w 17"/>
                <a:gd name="T7" fmla="*/ 11 h 17"/>
                <a:gd name="T8" fmla="*/ 11 w 17"/>
                <a:gd name="T9" fmla="*/ 2 h 17"/>
                <a:gd name="T10" fmla="*/ 7 w 17"/>
                <a:gd name="T11" fmla="*/ 12 h 17"/>
                <a:gd name="T12" fmla="*/ 5 w 17"/>
                <a:gd name="T13" fmla="*/ 7 h 17"/>
                <a:gd name="T14" fmla="*/ 10 w 17"/>
                <a:gd name="T15" fmla="*/ 5 h 17"/>
                <a:gd name="T16" fmla="*/ 12 w 17"/>
                <a:gd name="T17" fmla="*/ 10 h 17"/>
                <a:gd name="T18" fmla="*/ 7 w 17"/>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11" y="2"/>
                  </a:moveTo>
                  <a:cubicBezTo>
                    <a:pt x="7" y="0"/>
                    <a:pt x="3" y="2"/>
                    <a:pt x="2" y="5"/>
                  </a:cubicBezTo>
                  <a:cubicBezTo>
                    <a:pt x="0" y="9"/>
                    <a:pt x="2" y="14"/>
                    <a:pt x="5" y="15"/>
                  </a:cubicBezTo>
                  <a:cubicBezTo>
                    <a:pt x="9" y="17"/>
                    <a:pt x="14" y="15"/>
                    <a:pt x="15" y="11"/>
                  </a:cubicBezTo>
                  <a:cubicBezTo>
                    <a:pt x="17" y="7"/>
                    <a:pt x="15" y="3"/>
                    <a:pt x="11" y="2"/>
                  </a:cubicBezTo>
                  <a:close/>
                  <a:moveTo>
                    <a:pt x="7" y="12"/>
                  </a:moveTo>
                  <a:cubicBezTo>
                    <a:pt x="5" y="11"/>
                    <a:pt x="4" y="9"/>
                    <a:pt x="5" y="7"/>
                  </a:cubicBezTo>
                  <a:cubicBezTo>
                    <a:pt x="6" y="5"/>
                    <a:pt x="8" y="4"/>
                    <a:pt x="10" y="5"/>
                  </a:cubicBezTo>
                  <a:cubicBezTo>
                    <a:pt x="12" y="6"/>
                    <a:pt x="13" y="8"/>
                    <a:pt x="12" y="10"/>
                  </a:cubicBezTo>
                  <a:cubicBezTo>
                    <a:pt x="11" y="12"/>
                    <a:pt x="9" y="13"/>
                    <a:pt x="7" y="12"/>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9" name="Freeform 108"/>
            <p:cNvSpPr>
              <a:spLocks noEditPoints="1"/>
            </p:cNvSpPr>
            <p:nvPr/>
          </p:nvSpPr>
          <p:spPr bwMode="auto">
            <a:xfrm>
              <a:off x="347913" y="4976425"/>
              <a:ext cx="230716" cy="243455"/>
            </a:xfrm>
            <a:custGeom>
              <a:avLst/>
              <a:gdLst>
                <a:gd name="T0" fmla="*/ 183 w 183"/>
                <a:gd name="T1" fmla="*/ 77 h 193"/>
                <a:gd name="T2" fmla="*/ 107 w 183"/>
                <a:gd name="T3" fmla="*/ 122 h 193"/>
                <a:gd name="T4" fmla="*/ 7 w 183"/>
                <a:gd name="T5" fmla="*/ 52 h 193"/>
                <a:gd name="T6" fmla="*/ 2 w 183"/>
                <a:gd name="T7" fmla="*/ 55 h 193"/>
                <a:gd name="T8" fmla="*/ 1 w 183"/>
                <a:gd name="T9" fmla="*/ 57 h 193"/>
                <a:gd name="T10" fmla="*/ 0 w 183"/>
                <a:gd name="T11" fmla="*/ 59 h 193"/>
                <a:gd name="T12" fmla="*/ 0 w 183"/>
                <a:gd name="T13" fmla="*/ 80 h 193"/>
                <a:gd name="T14" fmla="*/ 1 w 183"/>
                <a:gd name="T15" fmla="*/ 82 h 193"/>
                <a:gd name="T16" fmla="*/ 4 w 183"/>
                <a:gd name="T17" fmla="*/ 85 h 193"/>
                <a:gd name="T18" fmla="*/ 8 w 183"/>
                <a:gd name="T19" fmla="*/ 84 h 193"/>
                <a:gd name="T20" fmla="*/ 21 w 183"/>
                <a:gd name="T21" fmla="*/ 106 h 193"/>
                <a:gd name="T22" fmla="*/ 15 w 183"/>
                <a:gd name="T23" fmla="*/ 74 h 193"/>
                <a:gd name="T24" fmla="*/ 6 w 183"/>
                <a:gd name="T25" fmla="*/ 82 h 193"/>
                <a:gd name="T26" fmla="*/ 4 w 183"/>
                <a:gd name="T27" fmla="*/ 82 h 193"/>
                <a:gd name="T28" fmla="*/ 3 w 183"/>
                <a:gd name="T29" fmla="*/ 81 h 193"/>
                <a:gd name="T30" fmla="*/ 3 w 183"/>
                <a:gd name="T31" fmla="*/ 79 h 193"/>
                <a:gd name="T32" fmla="*/ 3 w 183"/>
                <a:gd name="T33" fmla="*/ 59 h 193"/>
                <a:gd name="T34" fmla="*/ 4 w 183"/>
                <a:gd name="T35" fmla="*/ 57 h 193"/>
                <a:gd name="T36" fmla="*/ 15 w 183"/>
                <a:gd name="T37" fmla="*/ 55 h 193"/>
                <a:gd name="T38" fmla="*/ 82 w 183"/>
                <a:gd name="T39" fmla="*/ 115 h 193"/>
                <a:gd name="T40" fmla="*/ 82 w 183"/>
                <a:gd name="T41" fmla="*/ 104 h 193"/>
                <a:gd name="T42" fmla="*/ 82 w 183"/>
                <a:gd name="T43" fmla="*/ 104 h 193"/>
                <a:gd name="T44" fmla="*/ 90 w 183"/>
                <a:gd name="T45" fmla="*/ 131 h 193"/>
                <a:gd name="T46" fmla="*/ 87 w 183"/>
                <a:gd name="T47" fmla="*/ 131 h 193"/>
                <a:gd name="T48" fmla="*/ 86 w 183"/>
                <a:gd name="T49" fmla="*/ 130 h 193"/>
                <a:gd name="T50" fmla="*/ 86 w 183"/>
                <a:gd name="T51" fmla="*/ 129 h 193"/>
                <a:gd name="T52" fmla="*/ 85 w 183"/>
                <a:gd name="T53" fmla="*/ 108 h 193"/>
                <a:gd name="T54" fmla="*/ 86 w 183"/>
                <a:gd name="T55" fmla="*/ 107 h 193"/>
                <a:gd name="T56" fmla="*/ 87 w 183"/>
                <a:gd name="T57" fmla="*/ 106 h 193"/>
                <a:gd name="T58" fmla="*/ 91 w 183"/>
                <a:gd name="T59" fmla="*/ 124 h 193"/>
                <a:gd name="T60" fmla="*/ 3 w 183"/>
                <a:gd name="T61" fmla="*/ 113 h 193"/>
                <a:gd name="T62" fmla="*/ 1 w 183"/>
                <a:gd name="T63" fmla="*/ 115 h 193"/>
                <a:gd name="T64" fmla="*/ 0 w 183"/>
                <a:gd name="T65" fmla="*/ 117 h 193"/>
                <a:gd name="T66" fmla="*/ 0 w 183"/>
                <a:gd name="T67" fmla="*/ 138 h 193"/>
                <a:gd name="T68" fmla="*/ 1 w 183"/>
                <a:gd name="T69" fmla="*/ 141 h 193"/>
                <a:gd name="T70" fmla="*/ 3 w 183"/>
                <a:gd name="T71" fmla="*/ 143 h 193"/>
                <a:gd name="T72" fmla="*/ 7 w 183"/>
                <a:gd name="T73" fmla="*/ 144 h 193"/>
                <a:gd name="T74" fmla="*/ 14 w 183"/>
                <a:gd name="T75" fmla="*/ 140 h 193"/>
                <a:gd name="T76" fmla="*/ 83 w 183"/>
                <a:gd name="T77" fmla="*/ 188 h 193"/>
                <a:gd name="T78" fmla="*/ 83 w 183"/>
                <a:gd name="T79" fmla="*/ 190 h 193"/>
                <a:gd name="T80" fmla="*/ 87 w 183"/>
                <a:gd name="T81" fmla="*/ 193 h 193"/>
                <a:gd name="T82" fmla="*/ 90 w 183"/>
                <a:gd name="T83" fmla="*/ 193 h 193"/>
                <a:gd name="T84" fmla="*/ 100 w 183"/>
                <a:gd name="T85" fmla="*/ 191 h 193"/>
                <a:gd name="T86" fmla="*/ 85 w 183"/>
                <a:gd name="T87" fmla="*/ 167 h 193"/>
                <a:gd name="T88" fmla="*/ 86 w 183"/>
                <a:gd name="T89" fmla="*/ 166 h 193"/>
                <a:gd name="T90" fmla="*/ 87 w 183"/>
                <a:gd name="T91" fmla="*/ 165 h 193"/>
                <a:gd name="T92" fmla="*/ 96 w 183"/>
                <a:gd name="T93" fmla="*/ 166 h 193"/>
                <a:gd name="T94" fmla="*/ 96 w 183"/>
                <a:gd name="T95" fmla="*/ 186 h 193"/>
                <a:gd name="T96" fmla="*/ 88 w 183"/>
                <a:gd name="T97" fmla="*/ 190 h 193"/>
                <a:gd name="T98" fmla="*/ 86 w 183"/>
                <a:gd name="T99" fmla="*/ 189 h 193"/>
                <a:gd name="T100" fmla="*/ 86 w 183"/>
                <a:gd name="T101" fmla="*/ 188 h 193"/>
                <a:gd name="T102" fmla="*/ 85 w 183"/>
                <a:gd name="T103" fmla="*/ 167 h 193"/>
                <a:gd name="T104" fmla="*/ 57 w 183"/>
                <a:gd name="T105" fmla="*/ 141 h 193"/>
                <a:gd name="T106" fmla="*/ 57 w 183"/>
                <a:gd name="T107" fmla="*/ 152 h 193"/>
                <a:gd name="T108" fmla="*/ 11 w 183"/>
                <a:gd name="T109" fmla="*/ 132 h 193"/>
                <a:gd name="T110" fmla="*/ 7 w 183"/>
                <a:gd name="T111" fmla="*/ 141 h 193"/>
                <a:gd name="T112" fmla="*/ 4 w 183"/>
                <a:gd name="T113" fmla="*/ 141 h 193"/>
                <a:gd name="T114" fmla="*/ 3 w 183"/>
                <a:gd name="T115" fmla="*/ 140 h 193"/>
                <a:gd name="T116" fmla="*/ 3 w 183"/>
                <a:gd name="T117" fmla="*/ 138 h 193"/>
                <a:gd name="T118" fmla="*/ 3 w 183"/>
                <a:gd name="T119" fmla="*/ 118 h 193"/>
                <a:gd name="T120" fmla="*/ 4 w 183"/>
                <a:gd name="T121" fmla="*/ 116 h 193"/>
                <a:gd name="T122" fmla="*/ 11 w 183"/>
                <a:gd name="T123" fmla="*/ 11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 h="193">
                  <a:moveTo>
                    <a:pt x="101" y="191"/>
                  </a:moveTo>
                  <a:cubicBezTo>
                    <a:pt x="183" y="134"/>
                    <a:pt x="183" y="134"/>
                    <a:pt x="183" y="134"/>
                  </a:cubicBezTo>
                  <a:cubicBezTo>
                    <a:pt x="183" y="106"/>
                    <a:pt x="183" y="106"/>
                    <a:pt x="183" y="106"/>
                  </a:cubicBezTo>
                  <a:cubicBezTo>
                    <a:pt x="159" y="92"/>
                    <a:pt x="159" y="92"/>
                    <a:pt x="159" y="92"/>
                  </a:cubicBezTo>
                  <a:cubicBezTo>
                    <a:pt x="183" y="77"/>
                    <a:pt x="183" y="77"/>
                    <a:pt x="183" y="77"/>
                  </a:cubicBezTo>
                  <a:cubicBezTo>
                    <a:pt x="183" y="47"/>
                    <a:pt x="183" y="47"/>
                    <a:pt x="183" y="47"/>
                  </a:cubicBezTo>
                  <a:cubicBezTo>
                    <a:pt x="102" y="0"/>
                    <a:pt x="102" y="0"/>
                    <a:pt x="102" y="0"/>
                  </a:cubicBezTo>
                  <a:cubicBezTo>
                    <a:pt x="21" y="47"/>
                    <a:pt x="21" y="47"/>
                    <a:pt x="21" y="47"/>
                  </a:cubicBezTo>
                  <a:cubicBezTo>
                    <a:pt x="107" y="96"/>
                    <a:pt x="107" y="96"/>
                    <a:pt x="107" y="96"/>
                  </a:cubicBezTo>
                  <a:cubicBezTo>
                    <a:pt x="107" y="122"/>
                    <a:pt x="107" y="122"/>
                    <a:pt x="107" y="122"/>
                  </a:cubicBezTo>
                  <a:cubicBezTo>
                    <a:pt x="101" y="132"/>
                    <a:pt x="101" y="132"/>
                    <a:pt x="101" y="132"/>
                  </a:cubicBezTo>
                  <a:cubicBezTo>
                    <a:pt x="101" y="99"/>
                    <a:pt x="101" y="99"/>
                    <a:pt x="101" y="99"/>
                  </a:cubicBezTo>
                  <a:cubicBezTo>
                    <a:pt x="67" y="80"/>
                    <a:pt x="67" y="80"/>
                    <a:pt x="67" y="80"/>
                  </a:cubicBezTo>
                  <a:cubicBezTo>
                    <a:pt x="7" y="46"/>
                    <a:pt x="7" y="46"/>
                    <a:pt x="7" y="46"/>
                  </a:cubicBezTo>
                  <a:cubicBezTo>
                    <a:pt x="7" y="52"/>
                    <a:pt x="7" y="52"/>
                    <a:pt x="7" y="52"/>
                  </a:cubicBezTo>
                  <a:cubicBezTo>
                    <a:pt x="3" y="54"/>
                    <a:pt x="3" y="54"/>
                    <a:pt x="3" y="54"/>
                  </a:cubicBezTo>
                  <a:cubicBezTo>
                    <a:pt x="3" y="55"/>
                    <a:pt x="3" y="55"/>
                    <a:pt x="3" y="55"/>
                  </a:cubicBezTo>
                  <a:cubicBezTo>
                    <a:pt x="3" y="55"/>
                    <a:pt x="3" y="55"/>
                    <a:pt x="3" y="55"/>
                  </a:cubicBezTo>
                  <a:cubicBezTo>
                    <a:pt x="3" y="55"/>
                    <a:pt x="2" y="55"/>
                    <a:pt x="2" y="55"/>
                  </a:cubicBezTo>
                  <a:cubicBezTo>
                    <a:pt x="2" y="55"/>
                    <a:pt x="2" y="55"/>
                    <a:pt x="2" y="55"/>
                  </a:cubicBezTo>
                  <a:cubicBezTo>
                    <a:pt x="2" y="55"/>
                    <a:pt x="2" y="56"/>
                    <a:pt x="2" y="56"/>
                  </a:cubicBezTo>
                  <a:cubicBezTo>
                    <a:pt x="1" y="56"/>
                    <a:pt x="1" y="56"/>
                    <a:pt x="1" y="56"/>
                  </a:cubicBezTo>
                  <a:cubicBezTo>
                    <a:pt x="1" y="56"/>
                    <a:pt x="1" y="56"/>
                    <a:pt x="1" y="56"/>
                  </a:cubicBezTo>
                  <a:cubicBezTo>
                    <a:pt x="1" y="57"/>
                    <a:pt x="1" y="57"/>
                    <a:pt x="1" y="57"/>
                  </a:cubicBezTo>
                  <a:cubicBezTo>
                    <a:pt x="1" y="57"/>
                    <a:pt x="1" y="57"/>
                    <a:pt x="1" y="57"/>
                  </a:cubicBezTo>
                  <a:cubicBezTo>
                    <a:pt x="1" y="57"/>
                    <a:pt x="1" y="57"/>
                    <a:pt x="1" y="57"/>
                  </a:cubicBezTo>
                  <a:cubicBezTo>
                    <a:pt x="1" y="57"/>
                    <a:pt x="0" y="57"/>
                    <a:pt x="0" y="58"/>
                  </a:cubicBezTo>
                  <a:cubicBezTo>
                    <a:pt x="0" y="58"/>
                    <a:pt x="0" y="58"/>
                    <a:pt x="0" y="58"/>
                  </a:cubicBezTo>
                  <a:cubicBezTo>
                    <a:pt x="0" y="58"/>
                    <a:pt x="0" y="58"/>
                    <a:pt x="0" y="59"/>
                  </a:cubicBezTo>
                  <a:cubicBezTo>
                    <a:pt x="0" y="59"/>
                    <a:pt x="0" y="59"/>
                    <a:pt x="0" y="59"/>
                  </a:cubicBezTo>
                  <a:cubicBezTo>
                    <a:pt x="0" y="59"/>
                    <a:pt x="0" y="59"/>
                    <a:pt x="0" y="59"/>
                  </a:cubicBezTo>
                  <a:cubicBezTo>
                    <a:pt x="0" y="79"/>
                    <a:pt x="0" y="79"/>
                    <a:pt x="0" y="79"/>
                  </a:cubicBezTo>
                  <a:cubicBezTo>
                    <a:pt x="0" y="80"/>
                    <a:pt x="0" y="80"/>
                    <a:pt x="0" y="80"/>
                  </a:cubicBezTo>
                  <a:cubicBezTo>
                    <a:pt x="0" y="80"/>
                    <a:pt x="0" y="80"/>
                    <a:pt x="0" y="80"/>
                  </a:cubicBezTo>
                  <a:cubicBezTo>
                    <a:pt x="0" y="80"/>
                    <a:pt x="0" y="80"/>
                    <a:pt x="0" y="80"/>
                  </a:cubicBezTo>
                  <a:cubicBezTo>
                    <a:pt x="0" y="80"/>
                    <a:pt x="0" y="81"/>
                    <a:pt x="0" y="81"/>
                  </a:cubicBezTo>
                  <a:cubicBezTo>
                    <a:pt x="0" y="81"/>
                    <a:pt x="0" y="81"/>
                    <a:pt x="0" y="81"/>
                  </a:cubicBezTo>
                  <a:cubicBezTo>
                    <a:pt x="0" y="82"/>
                    <a:pt x="1" y="82"/>
                    <a:pt x="1" y="82"/>
                  </a:cubicBezTo>
                  <a:cubicBezTo>
                    <a:pt x="1" y="82"/>
                    <a:pt x="1" y="82"/>
                    <a:pt x="1" y="82"/>
                  </a:cubicBezTo>
                  <a:cubicBezTo>
                    <a:pt x="1" y="82"/>
                    <a:pt x="1" y="82"/>
                    <a:pt x="1" y="82"/>
                  </a:cubicBezTo>
                  <a:cubicBezTo>
                    <a:pt x="1" y="82"/>
                    <a:pt x="1" y="82"/>
                    <a:pt x="1" y="82"/>
                  </a:cubicBezTo>
                  <a:cubicBezTo>
                    <a:pt x="1" y="83"/>
                    <a:pt x="1" y="83"/>
                    <a:pt x="2" y="83"/>
                  </a:cubicBezTo>
                  <a:cubicBezTo>
                    <a:pt x="2" y="84"/>
                    <a:pt x="2" y="84"/>
                    <a:pt x="3" y="84"/>
                  </a:cubicBezTo>
                  <a:cubicBezTo>
                    <a:pt x="3" y="84"/>
                    <a:pt x="3" y="84"/>
                    <a:pt x="3" y="84"/>
                  </a:cubicBezTo>
                  <a:cubicBezTo>
                    <a:pt x="3" y="85"/>
                    <a:pt x="4" y="85"/>
                    <a:pt x="4" y="85"/>
                  </a:cubicBezTo>
                  <a:cubicBezTo>
                    <a:pt x="4" y="85"/>
                    <a:pt x="4" y="85"/>
                    <a:pt x="4" y="85"/>
                  </a:cubicBezTo>
                  <a:cubicBezTo>
                    <a:pt x="5" y="85"/>
                    <a:pt x="5" y="85"/>
                    <a:pt x="6" y="85"/>
                  </a:cubicBezTo>
                  <a:cubicBezTo>
                    <a:pt x="6" y="85"/>
                    <a:pt x="7" y="85"/>
                    <a:pt x="7" y="85"/>
                  </a:cubicBezTo>
                  <a:cubicBezTo>
                    <a:pt x="7" y="85"/>
                    <a:pt x="7" y="85"/>
                    <a:pt x="7" y="85"/>
                  </a:cubicBezTo>
                  <a:cubicBezTo>
                    <a:pt x="8" y="85"/>
                    <a:pt x="8" y="85"/>
                    <a:pt x="8" y="84"/>
                  </a:cubicBezTo>
                  <a:cubicBezTo>
                    <a:pt x="9" y="84"/>
                    <a:pt x="9" y="84"/>
                    <a:pt x="9" y="84"/>
                  </a:cubicBezTo>
                  <a:cubicBezTo>
                    <a:pt x="9" y="84"/>
                    <a:pt x="9" y="84"/>
                    <a:pt x="9" y="84"/>
                  </a:cubicBezTo>
                  <a:cubicBezTo>
                    <a:pt x="14" y="82"/>
                    <a:pt x="14" y="82"/>
                    <a:pt x="14" y="82"/>
                  </a:cubicBezTo>
                  <a:cubicBezTo>
                    <a:pt x="38" y="96"/>
                    <a:pt x="38" y="96"/>
                    <a:pt x="38" y="96"/>
                  </a:cubicBezTo>
                  <a:cubicBezTo>
                    <a:pt x="21" y="106"/>
                    <a:pt x="21" y="106"/>
                    <a:pt x="21" y="106"/>
                  </a:cubicBezTo>
                  <a:cubicBezTo>
                    <a:pt x="107" y="155"/>
                    <a:pt x="107" y="155"/>
                    <a:pt x="107" y="155"/>
                  </a:cubicBezTo>
                  <a:cubicBezTo>
                    <a:pt x="107" y="180"/>
                    <a:pt x="107" y="180"/>
                    <a:pt x="107" y="180"/>
                  </a:cubicBezTo>
                  <a:lnTo>
                    <a:pt x="101" y="191"/>
                  </a:lnTo>
                  <a:close/>
                  <a:moveTo>
                    <a:pt x="11" y="73"/>
                  </a:moveTo>
                  <a:cubicBezTo>
                    <a:pt x="12" y="72"/>
                    <a:pt x="14" y="73"/>
                    <a:pt x="15" y="74"/>
                  </a:cubicBezTo>
                  <a:cubicBezTo>
                    <a:pt x="16" y="76"/>
                    <a:pt x="15" y="78"/>
                    <a:pt x="14" y="78"/>
                  </a:cubicBezTo>
                  <a:cubicBezTo>
                    <a:pt x="7" y="82"/>
                    <a:pt x="7" y="82"/>
                    <a:pt x="7" y="82"/>
                  </a:cubicBezTo>
                  <a:cubicBezTo>
                    <a:pt x="7" y="82"/>
                    <a:pt x="7" y="82"/>
                    <a:pt x="7" y="82"/>
                  </a:cubicBezTo>
                  <a:cubicBezTo>
                    <a:pt x="7" y="82"/>
                    <a:pt x="7" y="82"/>
                    <a:pt x="7" y="82"/>
                  </a:cubicBezTo>
                  <a:cubicBezTo>
                    <a:pt x="7" y="82"/>
                    <a:pt x="6" y="82"/>
                    <a:pt x="6" y="82"/>
                  </a:cubicBezTo>
                  <a:cubicBezTo>
                    <a:pt x="6" y="82"/>
                    <a:pt x="6" y="82"/>
                    <a:pt x="6" y="82"/>
                  </a:cubicBezTo>
                  <a:cubicBezTo>
                    <a:pt x="6" y="82"/>
                    <a:pt x="5" y="82"/>
                    <a:pt x="5" y="82"/>
                  </a:cubicBezTo>
                  <a:cubicBezTo>
                    <a:pt x="5" y="82"/>
                    <a:pt x="5" y="82"/>
                    <a:pt x="5" y="82"/>
                  </a:cubicBezTo>
                  <a:cubicBezTo>
                    <a:pt x="5" y="82"/>
                    <a:pt x="5" y="82"/>
                    <a:pt x="4" y="82"/>
                  </a:cubicBezTo>
                  <a:cubicBezTo>
                    <a:pt x="4" y="82"/>
                    <a:pt x="4" y="82"/>
                    <a:pt x="4" y="82"/>
                  </a:cubicBezTo>
                  <a:cubicBezTo>
                    <a:pt x="4" y="82"/>
                    <a:pt x="4" y="82"/>
                    <a:pt x="4" y="81"/>
                  </a:cubicBezTo>
                  <a:cubicBezTo>
                    <a:pt x="4" y="81"/>
                    <a:pt x="4" y="81"/>
                    <a:pt x="4" y="81"/>
                  </a:cubicBezTo>
                  <a:cubicBezTo>
                    <a:pt x="4" y="81"/>
                    <a:pt x="3" y="81"/>
                    <a:pt x="3" y="81"/>
                  </a:cubicBezTo>
                  <a:cubicBezTo>
                    <a:pt x="3" y="81"/>
                    <a:pt x="3" y="81"/>
                    <a:pt x="3" y="81"/>
                  </a:cubicBezTo>
                  <a:cubicBezTo>
                    <a:pt x="3" y="81"/>
                    <a:pt x="3" y="81"/>
                    <a:pt x="3" y="81"/>
                  </a:cubicBezTo>
                  <a:cubicBezTo>
                    <a:pt x="3" y="81"/>
                    <a:pt x="3" y="80"/>
                    <a:pt x="3" y="80"/>
                  </a:cubicBezTo>
                  <a:cubicBezTo>
                    <a:pt x="3" y="80"/>
                    <a:pt x="3" y="80"/>
                    <a:pt x="3" y="80"/>
                  </a:cubicBezTo>
                  <a:cubicBezTo>
                    <a:pt x="3" y="80"/>
                    <a:pt x="3" y="80"/>
                    <a:pt x="3" y="80"/>
                  </a:cubicBezTo>
                  <a:cubicBezTo>
                    <a:pt x="3" y="80"/>
                    <a:pt x="3" y="80"/>
                    <a:pt x="3" y="79"/>
                  </a:cubicBezTo>
                  <a:cubicBezTo>
                    <a:pt x="3" y="79"/>
                    <a:pt x="3" y="79"/>
                    <a:pt x="3" y="79"/>
                  </a:cubicBezTo>
                  <a:cubicBezTo>
                    <a:pt x="3" y="60"/>
                    <a:pt x="3" y="60"/>
                    <a:pt x="3" y="60"/>
                  </a:cubicBezTo>
                  <a:cubicBezTo>
                    <a:pt x="3" y="59"/>
                    <a:pt x="3" y="59"/>
                    <a:pt x="3" y="59"/>
                  </a:cubicBezTo>
                  <a:cubicBezTo>
                    <a:pt x="3" y="59"/>
                    <a:pt x="3" y="59"/>
                    <a:pt x="3" y="59"/>
                  </a:cubicBezTo>
                  <a:cubicBezTo>
                    <a:pt x="3" y="59"/>
                    <a:pt x="3" y="59"/>
                    <a:pt x="3" y="59"/>
                  </a:cubicBezTo>
                  <a:cubicBezTo>
                    <a:pt x="3" y="59"/>
                    <a:pt x="3" y="59"/>
                    <a:pt x="3" y="59"/>
                  </a:cubicBezTo>
                  <a:cubicBezTo>
                    <a:pt x="3" y="58"/>
                    <a:pt x="3" y="58"/>
                    <a:pt x="3" y="58"/>
                  </a:cubicBezTo>
                  <a:cubicBezTo>
                    <a:pt x="3" y="58"/>
                    <a:pt x="3" y="58"/>
                    <a:pt x="3" y="58"/>
                  </a:cubicBezTo>
                  <a:cubicBezTo>
                    <a:pt x="3" y="58"/>
                    <a:pt x="3" y="58"/>
                    <a:pt x="3" y="58"/>
                  </a:cubicBezTo>
                  <a:cubicBezTo>
                    <a:pt x="4" y="58"/>
                    <a:pt x="4" y="58"/>
                    <a:pt x="4" y="58"/>
                  </a:cubicBezTo>
                  <a:cubicBezTo>
                    <a:pt x="4" y="58"/>
                    <a:pt x="4" y="57"/>
                    <a:pt x="4" y="57"/>
                  </a:cubicBezTo>
                  <a:cubicBezTo>
                    <a:pt x="4" y="57"/>
                    <a:pt x="4" y="57"/>
                    <a:pt x="4" y="57"/>
                  </a:cubicBezTo>
                  <a:cubicBezTo>
                    <a:pt x="4" y="57"/>
                    <a:pt x="4" y="57"/>
                    <a:pt x="4" y="57"/>
                  </a:cubicBezTo>
                  <a:cubicBezTo>
                    <a:pt x="4" y="57"/>
                    <a:pt x="4" y="57"/>
                    <a:pt x="4" y="57"/>
                  </a:cubicBezTo>
                  <a:cubicBezTo>
                    <a:pt x="11" y="53"/>
                    <a:pt x="11" y="53"/>
                    <a:pt x="11" y="53"/>
                  </a:cubicBezTo>
                  <a:cubicBezTo>
                    <a:pt x="12" y="53"/>
                    <a:pt x="14" y="53"/>
                    <a:pt x="15" y="55"/>
                  </a:cubicBezTo>
                  <a:cubicBezTo>
                    <a:pt x="16" y="56"/>
                    <a:pt x="15" y="58"/>
                    <a:pt x="14" y="58"/>
                  </a:cubicBezTo>
                  <a:cubicBezTo>
                    <a:pt x="9" y="61"/>
                    <a:pt x="9" y="61"/>
                    <a:pt x="9" y="61"/>
                  </a:cubicBezTo>
                  <a:cubicBezTo>
                    <a:pt x="9" y="74"/>
                    <a:pt x="9" y="74"/>
                    <a:pt x="9" y="74"/>
                  </a:cubicBezTo>
                  <a:lnTo>
                    <a:pt x="11" y="73"/>
                  </a:lnTo>
                  <a:close/>
                  <a:moveTo>
                    <a:pt x="82" y="115"/>
                  </a:moveTo>
                  <a:cubicBezTo>
                    <a:pt x="57" y="100"/>
                    <a:pt x="57" y="100"/>
                    <a:pt x="57" y="100"/>
                  </a:cubicBezTo>
                  <a:cubicBezTo>
                    <a:pt x="57" y="93"/>
                    <a:pt x="57" y="93"/>
                    <a:pt x="57" y="93"/>
                  </a:cubicBezTo>
                  <a:cubicBezTo>
                    <a:pt x="82" y="108"/>
                    <a:pt x="82" y="108"/>
                    <a:pt x="82" y="108"/>
                  </a:cubicBezTo>
                  <a:lnTo>
                    <a:pt x="82" y="115"/>
                  </a:lnTo>
                  <a:close/>
                  <a:moveTo>
                    <a:pt x="82" y="104"/>
                  </a:moveTo>
                  <a:cubicBezTo>
                    <a:pt x="57" y="89"/>
                    <a:pt x="57" y="89"/>
                    <a:pt x="57" y="89"/>
                  </a:cubicBezTo>
                  <a:cubicBezTo>
                    <a:pt x="57" y="82"/>
                    <a:pt x="57" y="82"/>
                    <a:pt x="57" y="82"/>
                  </a:cubicBezTo>
                  <a:cubicBezTo>
                    <a:pt x="59" y="84"/>
                    <a:pt x="59" y="84"/>
                    <a:pt x="59" y="84"/>
                  </a:cubicBezTo>
                  <a:cubicBezTo>
                    <a:pt x="82" y="97"/>
                    <a:pt x="82" y="97"/>
                    <a:pt x="82" y="97"/>
                  </a:cubicBezTo>
                  <a:lnTo>
                    <a:pt x="82" y="104"/>
                  </a:lnTo>
                  <a:close/>
                  <a:moveTo>
                    <a:pt x="93" y="122"/>
                  </a:moveTo>
                  <a:cubicBezTo>
                    <a:pt x="95" y="122"/>
                    <a:pt x="97" y="122"/>
                    <a:pt x="97" y="123"/>
                  </a:cubicBezTo>
                  <a:cubicBezTo>
                    <a:pt x="98" y="125"/>
                    <a:pt x="98" y="127"/>
                    <a:pt x="96" y="127"/>
                  </a:cubicBezTo>
                  <a:cubicBezTo>
                    <a:pt x="90" y="131"/>
                    <a:pt x="90" y="131"/>
                    <a:pt x="90" y="131"/>
                  </a:cubicBezTo>
                  <a:cubicBezTo>
                    <a:pt x="90" y="131"/>
                    <a:pt x="90" y="131"/>
                    <a:pt x="90" y="131"/>
                  </a:cubicBezTo>
                  <a:cubicBezTo>
                    <a:pt x="89" y="131"/>
                    <a:pt x="89" y="131"/>
                    <a:pt x="89" y="131"/>
                  </a:cubicBezTo>
                  <a:cubicBezTo>
                    <a:pt x="89" y="131"/>
                    <a:pt x="89" y="131"/>
                    <a:pt x="89" y="131"/>
                  </a:cubicBezTo>
                  <a:cubicBezTo>
                    <a:pt x="89" y="131"/>
                    <a:pt x="89" y="131"/>
                    <a:pt x="88" y="131"/>
                  </a:cubicBezTo>
                  <a:cubicBezTo>
                    <a:pt x="88" y="131"/>
                    <a:pt x="88" y="131"/>
                    <a:pt x="88" y="131"/>
                  </a:cubicBezTo>
                  <a:cubicBezTo>
                    <a:pt x="88" y="131"/>
                    <a:pt x="88" y="131"/>
                    <a:pt x="87" y="131"/>
                  </a:cubicBezTo>
                  <a:cubicBezTo>
                    <a:pt x="87" y="131"/>
                    <a:pt x="87" y="131"/>
                    <a:pt x="87" y="131"/>
                  </a:cubicBezTo>
                  <a:cubicBezTo>
                    <a:pt x="87" y="131"/>
                    <a:pt x="87" y="131"/>
                    <a:pt x="87" y="131"/>
                  </a:cubicBezTo>
                  <a:cubicBezTo>
                    <a:pt x="87" y="131"/>
                    <a:pt x="86" y="131"/>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29"/>
                    <a:pt x="86" y="129"/>
                  </a:cubicBezTo>
                  <a:cubicBezTo>
                    <a:pt x="86" y="129"/>
                    <a:pt x="86" y="129"/>
                    <a:pt x="86" y="129"/>
                  </a:cubicBezTo>
                  <a:cubicBezTo>
                    <a:pt x="86" y="129"/>
                    <a:pt x="86" y="129"/>
                    <a:pt x="86" y="129"/>
                  </a:cubicBezTo>
                  <a:cubicBezTo>
                    <a:pt x="85" y="129"/>
                    <a:pt x="85" y="129"/>
                    <a:pt x="85" y="129"/>
                  </a:cubicBezTo>
                  <a:cubicBezTo>
                    <a:pt x="85" y="129"/>
                    <a:pt x="85" y="128"/>
                    <a:pt x="85" y="128"/>
                  </a:cubicBezTo>
                  <a:cubicBezTo>
                    <a:pt x="85" y="109"/>
                    <a:pt x="85" y="109"/>
                    <a:pt x="85" y="109"/>
                  </a:cubicBezTo>
                  <a:cubicBezTo>
                    <a:pt x="85" y="109"/>
                    <a:pt x="85" y="108"/>
                    <a:pt x="85" y="108"/>
                  </a:cubicBezTo>
                  <a:cubicBezTo>
                    <a:pt x="85" y="108"/>
                    <a:pt x="85" y="108"/>
                    <a:pt x="85" y="108"/>
                  </a:cubicBezTo>
                  <a:cubicBezTo>
                    <a:pt x="86" y="108"/>
                    <a:pt x="86" y="108"/>
                    <a:pt x="86" y="108"/>
                  </a:cubicBezTo>
                  <a:cubicBezTo>
                    <a:pt x="86" y="108"/>
                    <a:pt x="86" y="108"/>
                    <a:pt x="86" y="108"/>
                  </a:cubicBezTo>
                  <a:cubicBezTo>
                    <a:pt x="86" y="108"/>
                    <a:pt x="86" y="107"/>
                    <a:pt x="86" y="107"/>
                  </a:cubicBezTo>
                  <a:cubicBezTo>
                    <a:pt x="86" y="107"/>
                    <a:pt x="86" y="107"/>
                    <a:pt x="86" y="107"/>
                  </a:cubicBezTo>
                  <a:cubicBezTo>
                    <a:pt x="86" y="107"/>
                    <a:pt x="86" y="107"/>
                    <a:pt x="86" y="107"/>
                  </a:cubicBezTo>
                  <a:cubicBezTo>
                    <a:pt x="86" y="107"/>
                    <a:pt x="86" y="107"/>
                    <a:pt x="86" y="107"/>
                  </a:cubicBezTo>
                  <a:cubicBezTo>
                    <a:pt x="86" y="107"/>
                    <a:pt x="86" y="107"/>
                    <a:pt x="86" y="106"/>
                  </a:cubicBezTo>
                  <a:cubicBezTo>
                    <a:pt x="86" y="106"/>
                    <a:pt x="87" y="106"/>
                    <a:pt x="87" y="106"/>
                  </a:cubicBezTo>
                  <a:cubicBezTo>
                    <a:pt x="87" y="106"/>
                    <a:pt x="87" y="106"/>
                    <a:pt x="87" y="106"/>
                  </a:cubicBezTo>
                  <a:cubicBezTo>
                    <a:pt x="87" y="106"/>
                    <a:pt x="87" y="106"/>
                    <a:pt x="87" y="106"/>
                  </a:cubicBezTo>
                  <a:cubicBezTo>
                    <a:pt x="93" y="102"/>
                    <a:pt x="93" y="102"/>
                    <a:pt x="93" y="102"/>
                  </a:cubicBezTo>
                  <a:cubicBezTo>
                    <a:pt x="95" y="102"/>
                    <a:pt x="97" y="102"/>
                    <a:pt x="97" y="104"/>
                  </a:cubicBezTo>
                  <a:cubicBezTo>
                    <a:pt x="98" y="105"/>
                    <a:pt x="98" y="107"/>
                    <a:pt x="96" y="107"/>
                  </a:cubicBezTo>
                  <a:cubicBezTo>
                    <a:pt x="91" y="110"/>
                    <a:pt x="91" y="110"/>
                    <a:pt x="91" y="110"/>
                  </a:cubicBezTo>
                  <a:cubicBezTo>
                    <a:pt x="91" y="124"/>
                    <a:pt x="91" y="124"/>
                    <a:pt x="91" y="124"/>
                  </a:cubicBezTo>
                  <a:lnTo>
                    <a:pt x="93" y="122"/>
                  </a:lnTo>
                  <a:close/>
                  <a:moveTo>
                    <a:pt x="7" y="111"/>
                  </a:moveTo>
                  <a:cubicBezTo>
                    <a:pt x="3" y="113"/>
                    <a:pt x="3" y="113"/>
                    <a:pt x="3" y="113"/>
                  </a:cubicBezTo>
                  <a:cubicBezTo>
                    <a:pt x="3" y="113"/>
                    <a:pt x="3" y="113"/>
                    <a:pt x="3" y="113"/>
                  </a:cubicBezTo>
                  <a:cubicBezTo>
                    <a:pt x="3" y="113"/>
                    <a:pt x="3" y="113"/>
                    <a:pt x="3" y="113"/>
                  </a:cubicBezTo>
                  <a:cubicBezTo>
                    <a:pt x="3" y="113"/>
                    <a:pt x="2" y="114"/>
                    <a:pt x="2" y="114"/>
                  </a:cubicBezTo>
                  <a:cubicBezTo>
                    <a:pt x="2" y="114"/>
                    <a:pt x="2" y="114"/>
                    <a:pt x="2" y="114"/>
                  </a:cubicBezTo>
                  <a:cubicBezTo>
                    <a:pt x="2" y="114"/>
                    <a:pt x="2" y="114"/>
                    <a:pt x="2" y="114"/>
                  </a:cubicBezTo>
                  <a:cubicBezTo>
                    <a:pt x="1" y="115"/>
                    <a:pt x="1" y="115"/>
                    <a:pt x="1" y="115"/>
                  </a:cubicBezTo>
                  <a:cubicBezTo>
                    <a:pt x="1" y="115"/>
                    <a:pt x="1" y="115"/>
                    <a:pt x="1" y="115"/>
                  </a:cubicBezTo>
                  <a:cubicBezTo>
                    <a:pt x="1" y="115"/>
                    <a:pt x="1" y="115"/>
                    <a:pt x="1" y="115"/>
                  </a:cubicBezTo>
                  <a:cubicBezTo>
                    <a:pt x="1" y="115"/>
                    <a:pt x="1" y="115"/>
                    <a:pt x="1" y="115"/>
                  </a:cubicBezTo>
                  <a:cubicBezTo>
                    <a:pt x="1" y="116"/>
                    <a:pt x="1" y="116"/>
                    <a:pt x="1" y="116"/>
                  </a:cubicBezTo>
                  <a:cubicBezTo>
                    <a:pt x="1" y="116"/>
                    <a:pt x="0" y="116"/>
                    <a:pt x="0" y="116"/>
                  </a:cubicBezTo>
                  <a:cubicBezTo>
                    <a:pt x="0" y="117"/>
                    <a:pt x="0" y="117"/>
                    <a:pt x="0" y="117"/>
                  </a:cubicBezTo>
                  <a:cubicBezTo>
                    <a:pt x="0" y="117"/>
                    <a:pt x="0" y="117"/>
                    <a:pt x="0" y="117"/>
                  </a:cubicBezTo>
                  <a:cubicBezTo>
                    <a:pt x="0" y="118"/>
                    <a:pt x="0" y="118"/>
                    <a:pt x="0" y="118"/>
                  </a:cubicBezTo>
                  <a:cubicBezTo>
                    <a:pt x="0" y="118"/>
                    <a:pt x="0" y="118"/>
                    <a:pt x="0" y="11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40"/>
                  </a:cubicBezTo>
                  <a:cubicBezTo>
                    <a:pt x="0" y="140"/>
                    <a:pt x="0" y="140"/>
                    <a:pt x="0" y="140"/>
                  </a:cubicBezTo>
                  <a:cubicBezTo>
                    <a:pt x="0" y="140"/>
                    <a:pt x="1" y="140"/>
                    <a:pt x="1" y="141"/>
                  </a:cubicBezTo>
                  <a:cubicBezTo>
                    <a:pt x="1" y="141"/>
                    <a:pt x="1" y="141"/>
                    <a:pt x="1" y="141"/>
                  </a:cubicBezTo>
                  <a:cubicBezTo>
                    <a:pt x="1" y="141"/>
                    <a:pt x="1" y="141"/>
                    <a:pt x="1" y="141"/>
                  </a:cubicBezTo>
                  <a:cubicBezTo>
                    <a:pt x="1" y="141"/>
                    <a:pt x="1" y="141"/>
                    <a:pt x="1" y="141"/>
                  </a:cubicBezTo>
                  <a:cubicBezTo>
                    <a:pt x="1" y="141"/>
                    <a:pt x="1" y="142"/>
                    <a:pt x="2" y="142"/>
                  </a:cubicBezTo>
                  <a:cubicBezTo>
                    <a:pt x="2" y="142"/>
                    <a:pt x="2" y="143"/>
                    <a:pt x="3" y="143"/>
                  </a:cubicBezTo>
                  <a:cubicBezTo>
                    <a:pt x="3" y="143"/>
                    <a:pt x="3" y="143"/>
                    <a:pt x="3" y="143"/>
                  </a:cubicBezTo>
                  <a:cubicBezTo>
                    <a:pt x="3" y="143"/>
                    <a:pt x="4" y="144"/>
                    <a:pt x="4" y="144"/>
                  </a:cubicBezTo>
                  <a:cubicBezTo>
                    <a:pt x="4" y="144"/>
                    <a:pt x="4" y="144"/>
                    <a:pt x="4" y="144"/>
                  </a:cubicBezTo>
                  <a:cubicBezTo>
                    <a:pt x="5" y="144"/>
                    <a:pt x="5" y="144"/>
                    <a:pt x="6" y="144"/>
                  </a:cubicBezTo>
                  <a:cubicBezTo>
                    <a:pt x="6" y="144"/>
                    <a:pt x="7" y="144"/>
                    <a:pt x="7" y="144"/>
                  </a:cubicBezTo>
                  <a:cubicBezTo>
                    <a:pt x="7" y="144"/>
                    <a:pt x="7" y="144"/>
                    <a:pt x="7" y="144"/>
                  </a:cubicBezTo>
                  <a:cubicBezTo>
                    <a:pt x="8" y="144"/>
                    <a:pt x="8" y="143"/>
                    <a:pt x="8" y="143"/>
                  </a:cubicBezTo>
                  <a:cubicBezTo>
                    <a:pt x="9" y="143"/>
                    <a:pt x="9" y="143"/>
                    <a:pt x="9" y="143"/>
                  </a:cubicBezTo>
                  <a:cubicBezTo>
                    <a:pt x="9" y="143"/>
                    <a:pt x="9" y="143"/>
                    <a:pt x="9" y="143"/>
                  </a:cubicBezTo>
                  <a:cubicBezTo>
                    <a:pt x="14" y="140"/>
                    <a:pt x="14" y="140"/>
                    <a:pt x="14" y="140"/>
                  </a:cubicBezTo>
                  <a:cubicBezTo>
                    <a:pt x="83" y="181"/>
                    <a:pt x="83" y="181"/>
                    <a:pt x="83" y="181"/>
                  </a:cubicBezTo>
                  <a:cubicBezTo>
                    <a:pt x="83" y="187"/>
                    <a:pt x="83" y="187"/>
                    <a:pt x="83" y="187"/>
                  </a:cubicBezTo>
                  <a:cubicBezTo>
                    <a:pt x="83" y="187"/>
                    <a:pt x="83" y="187"/>
                    <a:pt x="83" y="187"/>
                  </a:cubicBezTo>
                  <a:cubicBezTo>
                    <a:pt x="83" y="187"/>
                    <a:pt x="83" y="187"/>
                    <a:pt x="83" y="187"/>
                  </a:cubicBezTo>
                  <a:cubicBezTo>
                    <a:pt x="83" y="188"/>
                    <a:pt x="83" y="188"/>
                    <a:pt x="83" y="188"/>
                  </a:cubicBezTo>
                  <a:cubicBezTo>
                    <a:pt x="83" y="188"/>
                    <a:pt x="83" y="188"/>
                    <a:pt x="83" y="189"/>
                  </a:cubicBezTo>
                  <a:cubicBezTo>
                    <a:pt x="83" y="189"/>
                    <a:pt x="83" y="189"/>
                    <a:pt x="83" y="189"/>
                  </a:cubicBezTo>
                  <a:cubicBezTo>
                    <a:pt x="83" y="189"/>
                    <a:pt x="83" y="189"/>
                    <a:pt x="83" y="190"/>
                  </a:cubicBezTo>
                  <a:cubicBezTo>
                    <a:pt x="83" y="190"/>
                    <a:pt x="83" y="190"/>
                    <a:pt x="83" y="190"/>
                  </a:cubicBezTo>
                  <a:cubicBezTo>
                    <a:pt x="83" y="190"/>
                    <a:pt x="83" y="190"/>
                    <a:pt x="83" y="190"/>
                  </a:cubicBezTo>
                  <a:cubicBezTo>
                    <a:pt x="83" y="190"/>
                    <a:pt x="83" y="190"/>
                    <a:pt x="83" y="190"/>
                  </a:cubicBezTo>
                  <a:cubicBezTo>
                    <a:pt x="84" y="191"/>
                    <a:pt x="84" y="191"/>
                    <a:pt x="84" y="191"/>
                  </a:cubicBezTo>
                  <a:cubicBezTo>
                    <a:pt x="85" y="192"/>
                    <a:pt x="85" y="192"/>
                    <a:pt x="85" y="192"/>
                  </a:cubicBezTo>
                  <a:cubicBezTo>
                    <a:pt x="86" y="192"/>
                    <a:pt x="86" y="192"/>
                    <a:pt x="86" y="192"/>
                  </a:cubicBezTo>
                  <a:cubicBezTo>
                    <a:pt x="86" y="192"/>
                    <a:pt x="86" y="193"/>
                    <a:pt x="87" y="193"/>
                  </a:cubicBezTo>
                  <a:cubicBezTo>
                    <a:pt x="87" y="193"/>
                    <a:pt x="87" y="193"/>
                    <a:pt x="87" y="193"/>
                  </a:cubicBezTo>
                  <a:cubicBezTo>
                    <a:pt x="87" y="193"/>
                    <a:pt x="87" y="193"/>
                    <a:pt x="87" y="193"/>
                  </a:cubicBezTo>
                  <a:cubicBezTo>
                    <a:pt x="87" y="193"/>
                    <a:pt x="88" y="193"/>
                    <a:pt x="88" y="193"/>
                  </a:cubicBezTo>
                  <a:cubicBezTo>
                    <a:pt x="89" y="193"/>
                    <a:pt x="89" y="193"/>
                    <a:pt x="90" y="193"/>
                  </a:cubicBezTo>
                  <a:cubicBezTo>
                    <a:pt x="90" y="193"/>
                    <a:pt x="90" y="193"/>
                    <a:pt x="90" y="193"/>
                  </a:cubicBezTo>
                  <a:cubicBezTo>
                    <a:pt x="90" y="193"/>
                    <a:pt x="91" y="192"/>
                    <a:pt x="91" y="192"/>
                  </a:cubicBezTo>
                  <a:cubicBezTo>
                    <a:pt x="91" y="192"/>
                    <a:pt x="91" y="192"/>
                    <a:pt x="91" y="192"/>
                  </a:cubicBezTo>
                  <a:cubicBezTo>
                    <a:pt x="91" y="192"/>
                    <a:pt x="91" y="192"/>
                    <a:pt x="91" y="192"/>
                  </a:cubicBezTo>
                  <a:cubicBezTo>
                    <a:pt x="97" y="189"/>
                    <a:pt x="97" y="189"/>
                    <a:pt x="97" y="189"/>
                  </a:cubicBezTo>
                  <a:cubicBezTo>
                    <a:pt x="100" y="191"/>
                    <a:pt x="100" y="191"/>
                    <a:pt x="100" y="191"/>
                  </a:cubicBezTo>
                  <a:cubicBezTo>
                    <a:pt x="101" y="191"/>
                    <a:pt x="101" y="191"/>
                    <a:pt x="101" y="191"/>
                  </a:cubicBezTo>
                  <a:cubicBezTo>
                    <a:pt x="101" y="158"/>
                    <a:pt x="101" y="158"/>
                    <a:pt x="101" y="158"/>
                  </a:cubicBezTo>
                  <a:cubicBezTo>
                    <a:pt x="7" y="104"/>
                    <a:pt x="7" y="104"/>
                    <a:pt x="7" y="104"/>
                  </a:cubicBezTo>
                  <a:lnTo>
                    <a:pt x="7" y="111"/>
                  </a:lnTo>
                  <a:close/>
                  <a:moveTo>
                    <a:pt x="85" y="167"/>
                  </a:moveTo>
                  <a:cubicBezTo>
                    <a:pt x="85" y="167"/>
                    <a:pt x="85" y="167"/>
                    <a:pt x="85" y="167"/>
                  </a:cubicBezTo>
                  <a:cubicBezTo>
                    <a:pt x="85" y="167"/>
                    <a:pt x="85" y="167"/>
                    <a:pt x="85" y="167"/>
                  </a:cubicBezTo>
                  <a:cubicBezTo>
                    <a:pt x="86" y="167"/>
                    <a:pt x="86" y="167"/>
                    <a:pt x="86" y="167"/>
                  </a:cubicBezTo>
                  <a:cubicBezTo>
                    <a:pt x="86" y="167"/>
                    <a:pt x="86" y="166"/>
                    <a:pt x="86" y="166"/>
                  </a:cubicBezTo>
                  <a:cubicBezTo>
                    <a:pt x="86" y="166"/>
                    <a:pt x="86" y="166"/>
                    <a:pt x="86" y="166"/>
                  </a:cubicBezTo>
                  <a:cubicBezTo>
                    <a:pt x="86" y="166"/>
                    <a:pt x="86" y="166"/>
                    <a:pt x="86" y="166"/>
                  </a:cubicBezTo>
                  <a:cubicBezTo>
                    <a:pt x="86" y="166"/>
                    <a:pt x="86" y="166"/>
                    <a:pt x="86" y="166"/>
                  </a:cubicBezTo>
                  <a:cubicBezTo>
                    <a:pt x="86" y="166"/>
                    <a:pt x="86" y="165"/>
                    <a:pt x="86" y="165"/>
                  </a:cubicBezTo>
                  <a:cubicBezTo>
                    <a:pt x="86" y="165"/>
                    <a:pt x="86" y="165"/>
                    <a:pt x="86" y="165"/>
                  </a:cubicBezTo>
                  <a:cubicBezTo>
                    <a:pt x="86" y="165"/>
                    <a:pt x="87" y="165"/>
                    <a:pt x="87" y="165"/>
                  </a:cubicBezTo>
                  <a:cubicBezTo>
                    <a:pt x="87" y="165"/>
                    <a:pt x="87" y="165"/>
                    <a:pt x="87" y="165"/>
                  </a:cubicBezTo>
                  <a:cubicBezTo>
                    <a:pt x="87" y="165"/>
                    <a:pt x="87" y="165"/>
                    <a:pt x="87" y="165"/>
                  </a:cubicBezTo>
                  <a:cubicBezTo>
                    <a:pt x="93" y="161"/>
                    <a:pt x="93" y="161"/>
                    <a:pt x="93" y="161"/>
                  </a:cubicBezTo>
                  <a:cubicBezTo>
                    <a:pt x="95" y="160"/>
                    <a:pt x="97" y="161"/>
                    <a:pt x="97" y="162"/>
                  </a:cubicBezTo>
                  <a:cubicBezTo>
                    <a:pt x="98" y="164"/>
                    <a:pt x="98" y="165"/>
                    <a:pt x="96" y="166"/>
                  </a:cubicBezTo>
                  <a:cubicBezTo>
                    <a:pt x="91" y="169"/>
                    <a:pt x="91" y="169"/>
                    <a:pt x="91" y="169"/>
                  </a:cubicBezTo>
                  <a:cubicBezTo>
                    <a:pt x="91" y="182"/>
                    <a:pt x="91" y="182"/>
                    <a:pt x="91" y="182"/>
                  </a:cubicBezTo>
                  <a:cubicBezTo>
                    <a:pt x="93" y="181"/>
                    <a:pt x="93" y="181"/>
                    <a:pt x="93" y="181"/>
                  </a:cubicBezTo>
                  <a:cubicBezTo>
                    <a:pt x="95" y="180"/>
                    <a:pt x="97" y="181"/>
                    <a:pt x="97" y="182"/>
                  </a:cubicBezTo>
                  <a:cubicBezTo>
                    <a:pt x="98" y="184"/>
                    <a:pt x="98" y="185"/>
                    <a:pt x="96" y="186"/>
                  </a:cubicBezTo>
                  <a:cubicBezTo>
                    <a:pt x="90" y="190"/>
                    <a:pt x="90" y="190"/>
                    <a:pt x="90" y="190"/>
                  </a:cubicBezTo>
                  <a:cubicBezTo>
                    <a:pt x="90" y="190"/>
                    <a:pt x="90" y="190"/>
                    <a:pt x="90" y="190"/>
                  </a:cubicBezTo>
                  <a:cubicBezTo>
                    <a:pt x="89" y="190"/>
                    <a:pt x="89" y="190"/>
                    <a:pt x="89" y="190"/>
                  </a:cubicBezTo>
                  <a:cubicBezTo>
                    <a:pt x="89" y="190"/>
                    <a:pt x="89" y="190"/>
                    <a:pt x="89" y="190"/>
                  </a:cubicBezTo>
                  <a:cubicBezTo>
                    <a:pt x="89" y="190"/>
                    <a:pt x="89" y="190"/>
                    <a:pt x="88" y="190"/>
                  </a:cubicBezTo>
                  <a:cubicBezTo>
                    <a:pt x="88" y="190"/>
                    <a:pt x="88" y="190"/>
                    <a:pt x="88" y="190"/>
                  </a:cubicBezTo>
                  <a:cubicBezTo>
                    <a:pt x="88" y="190"/>
                    <a:pt x="88" y="190"/>
                    <a:pt x="87" y="190"/>
                  </a:cubicBezTo>
                  <a:cubicBezTo>
                    <a:pt x="87" y="190"/>
                    <a:pt x="87" y="190"/>
                    <a:pt x="87" y="190"/>
                  </a:cubicBezTo>
                  <a:cubicBezTo>
                    <a:pt x="87" y="190"/>
                    <a:pt x="87" y="190"/>
                    <a:pt x="87" y="190"/>
                  </a:cubicBezTo>
                  <a:cubicBezTo>
                    <a:pt x="87" y="190"/>
                    <a:pt x="86" y="189"/>
                    <a:pt x="86" y="189"/>
                  </a:cubicBezTo>
                  <a:cubicBezTo>
                    <a:pt x="86" y="189"/>
                    <a:pt x="86" y="189"/>
                    <a:pt x="86" y="189"/>
                  </a:cubicBezTo>
                  <a:cubicBezTo>
                    <a:pt x="86" y="189"/>
                    <a:pt x="86" y="189"/>
                    <a:pt x="86" y="189"/>
                  </a:cubicBezTo>
                  <a:cubicBezTo>
                    <a:pt x="86" y="189"/>
                    <a:pt x="86" y="189"/>
                    <a:pt x="86" y="189"/>
                  </a:cubicBezTo>
                  <a:cubicBezTo>
                    <a:pt x="86" y="189"/>
                    <a:pt x="86" y="188"/>
                    <a:pt x="86" y="188"/>
                  </a:cubicBezTo>
                  <a:cubicBezTo>
                    <a:pt x="86" y="188"/>
                    <a:pt x="86" y="188"/>
                    <a:pt x="86" y="188"/>
                  </a:cubicBezTo>
                  <a:cubicBezTo>
                    <a:pt x="86" y="188"/>
                    <a:pt x="86" y="188"/>
                    <a:pt x="86" y="188"/>
                  </a:cubicBezTo>
                  <a:cubicBezTo>
                    <a:pt x="86" y="188"/>
                    <a:pt x="86" y="188"/>
                    <a:pt x="86" y="188"/>
                  </a:cubicBezTo>
                  <a:cubicBezTo>
                    <a:pt x="85" y="188"/>
                    <a:pt x="85" y="187"/>
                    <a:pt x="85" y="187"/>
                  </a:cubicBezTo>
                  <a:cubicBezTo>
                    <a:pt x="85" y="187"/>
                    <a:pt x="85" y="187"/>
                    <a:pt x="85" y="187"/>
                  </a:cubicBezTo>
                  <a:lnTo>
                    <a:pt x="85" y="167"/>
                  </a:lnTo>
                  <a:close/>
                  <a:moveTo>
                    <a:pt x="57" y="141"/>
                  </a:moveTo>
                  <a:cubicBezTo>
                    <a:pt x="82" y="156"/>
                    <a:pt x="82" y="156"/>
                    <a:pt x="82" y="156"/>
                  </a:cubicBezTo>
                  <a:cubicBezTo>
                    <a:pt x="82" y="163"/>
                    <a:pt x="82" y="163"/>
                    <a:pt x="82" y="163"/>
                  </a:cubicBezTo>
                  <a:cubicBezTo>
                    <a:pt x="57" y="148"/>
                    <a:pt x="57" y="148"/>
                    <a:pt x="57" y="148"/>
                  </a:cubicBezTo>
                  <a:lnTo>
                    <a:pt x="57" y="141"/>
                  </a:lnTo>
                  <a:close/>
                  <a:moveTo>
                    <a:pt x="57" y="152"/>
                  </a:moveTo>
                  <a:cubicBezTo>
                    <a:pt x="82" y="167"/>
                    <a:pt x="82" y="167"/>
                    <a:pt x="82" y="167"/>
                  </a:cubicBezTo>
                  <a:cubicBezTo>
                    <a:pt x="82" y="174"/>
                    <a:pt x="82" y="174"/>
                    <a:pt x="82" y="174"/>
                  </a:cubicBezTo>
                  <a:cubicBezTo>
                    <a:pt x="57" y="159"/>
                    <a:pt x="57" y="159"/>
                    <a:pt x="57" y="159"/>
                  </a:cubicBezTo>
                  <a:lnTo>
                    <a:pt x="57" y="152"/>
                  </a:lnTo>
                  <a:close/>
                  <a:moveTo>
                    <a:pt x="15" y="113"/>
                  </a:moveTo>
                  <a:cubicBezTo>
                    <a:pt x="16" y="115"/>
                    <a:pt x="15" y="116"/>
                    <a:pt x="14" y="117"/>
                  </a:cubicBezTo>
                  <a:cubicBezTo>
                    <a:pt x="9" y="120"/>
                    <a:pt x="9" y="120"/>
                    <a:pt x="9" y="120"/>
                  </a:cubicBezTo>
                  <a:cubicBezTo>
                    <a:pt x="9" y="133"/>
                    <a:pt x="9" y="133"/>
                    <a:pt x="9" y="133"/>
                  </a:cubicBezTo>
                  <a:cubicBezTo>
                    <a:pt x="11" y="132"/>
                    <a:pt x="11" y="132"/>
                    <a:pt x="11" y="132"/>
                  </a:cubicBezTo>
                  <a:cubicBezTo>
                    <a:pt x="12" y="131"/>
                    <a:pt x="14" y="132"/>
                    <a:pt x="15" y="133"/>
                  </a:cubicBezTo>
                  <a:cubicBezTo>
                    <a:pt x="16" y="135"/>
                    <a:pt x="15" y="136"/>
                    <a:pt x="14" y="137"/>
                  </a:cubicBezTo>
                  <a:cubicBezTo>
                    <a:pt x="7" y="141"/>
                    <a:pt x="7" y="141"/>
                    <a:pt x="7" y="141"/>
                  </a:cubicBezTo>
                  <a:cubicBezTo>
                    <a:pt x="7" y="141"/>
                    <a:pt x="7" y="141"/>
                    <a:pt x="7" y="141"/>
                  </a:cubicBezTo>
                  <a:cubicBezTo>
                    <a:pt x="7" y="141"/>
                    <a:pt x="7" y="141"/>
                    <a:pt x="7" y="141"/>
                  </a:cubicBezTo>
                  <a:cubicBezTo>
                    <a:pt x="7" y="141"/>
                    <a:pt x="6" y="141"/>
                    <a:pt x="6" y="141"/>
                  </a:cubicBezTo>
                  <a:cubicBezTo>
                    <a:pt x="6" y="141"/>
                    <a:pt x="6" y="141"/>
                    <a:pt x="6" y="141"/>
                  </a:cubicBezTo>
                  <a:cubicBezTo>
                    <a:pt x="6" y="141"/>
                    <a:pt x="5" y="141"/>
                    <a:pt x="5" y="141"/>
                  </a:cubicBezTo>
                  <a:cubicBezTo>
                    <a:pt x="5" y="141"/>
                    <a:pt x="5" y="141"/>
                    <a:pt x="5" y="141"/>
                  </a:cubicBezTo>
                  <a:cubicBezTo>
                    <a:pt x="5" y="141"/>
                    <a:pt x="5" y="141"/>
                    <a:pt x="4" y="141"/>
                  </a:cubicBezTo>
                  <a:cubicBezTo>
                    <a:pt x="4" y="141"/>
                    <a:pt x="4" y="141"/>
                    <a:pt x="4" y="141"/>
                  </a:cubicBezTo>
                  <a:cubicBezTo>
                    <a:pt x="4" y="140"/>
                    <a:pt x="4" y="140"/>
                    <a:pt x="4" y="140"/>
                  </a:cubicBezTo>
                  <a:cubicBezTo>
                    <a:pt x="4" y="140"/>
                    <a:pt x="4" y="140"/>
                    <a:pt x="4" y="140"/>
                  </a:cubicBezTo>
                  <a:cubicBezTo>
                    <a:pt x="4" y="140"/>
                    <a:pt x="3" y="140"/>
                    <a:pt x="3" y="140"/>
                  </a:cubicBezTo>
                  <a:cubicBezTo>
                    <a:pt x="3" y="140"/>
                    <a:pt x="3" y="140"/>
                    <a:pt x="3" y="140"/>
                  </a:cubicBezTo>
                  <a:cubicBezTo>
                    <a:pt x="3" y="139"/>
                    <a:pt x="3" y="139"/>
                    <a:pt x="3" y="139"/>
                  </a:cubicBezTo>
                  <a:cubicBezTo>
                    <a:pt x="3" y="139"/>
                    <a:pt x="3" y="139"/>
                    <a:pt x="3" y="139"/>
                  </a:cubicBezTo>
                  <a:cubicBezTo>
                    <a:pt x="3" y="139"/>
                    <a:pt x="3" y="139"/>
                    <a:pt x="3" y="139"/>
                  </a:cubicBezTo>
                  <a:cubicBezTo>
                    <a:pt x="3" y="139"/>
                    <a:pt x="3" y="139"/>
                    <a:pt x="3" y="139"/>
                  </a:cubicBezTo>
                  <a:cubicBezTo>
                    <a:pt x="3" y="138"/>
                    <a:pt x="3" y="138"/>
                    <a:pt x="3" y="138"/>
                  </a:cubicBezTo>
                  <a:cubicBezTo>
                    <a:pt x="3" y="138"/>
                    <a:pt x="3" y="138"/>
                    <a:pt x="3" y="138"/>
                  </a:cubicBezTo>
                  <a:cubicBezTo>
                    <a:pt x="3" y="118"/>
                    <a:pt x="3" y="118"/>
                    <a:pt x="3" y="118"/>
                  </a:cubicBezTo>
                  <a:cubicBezTo>
                    <a:pt x="3" y="118"/>
                    <a:pt x="3" y="118"/>
                    <a:pt x="3" y="118"/>
                  </a:cubicBezTo>
                  <a:cubicBezTo>
                    <a:pt x="3" y="118"/>
                    <a:pt x="3" y="118"/>
                    <a:pt x="3" y="118"/>
                  </a:cubicBezTo>
                  <a:cubicBezTo>
                    <a:pt x="3" y="118"/>
                    <a:pt x="3" y="118"/>
                    <a:pt x="3" y="118"/>
                  </a:cubicBezTo>
                  <a:cubicBezTo>
                    <a:pt x="3" y="118"/>
                    <a:pt x="3" y="117"/>
                    <a:pt x="3" y="117"/>
                  </a:cubicBezTo>
                  <a:cubicBezTo>
                    <a:pt x="3" y="117"/>
                    <a:pt x="3" y="117"/>
                    <a:pt x="3" y="117"/>
                  </a:cubicBezTo>
                  <a:cubicBezTo>
                    <a:pt x="3" y="117"/>
                    <a:pt x="3" y="117"/>
                    <a:pt x="3" y="117"/>
                  </a:cubicBezTo>
                  <a:cubicBezTo>
                    <a:pt x="3" y="117"/>
                    <a:pt x="3" y="117"/>
                    <a:pt x="3" y="117"/>
                  </a:cubicBezTo>
                  <a:cubicBezTo>
                    <a:pt x="4" y="117"/>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11" y="112"/>
                    <a:pt x="11" y="112"/>
                    <a:pt x="11" y="112"/>
                  </a:cubicBezTo>
                  <a:cubicBezTo>
                    <a:pt x="12" y="111"/>
                    <a:pt x="14" y="112"/>
                    <a:pt x="15" y="113"/>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10" name="Freeform 109"/>
            <p:cNvSpPr>
              <a:spLocks noEditPoints="1"/>
            </p:cNvSpPr>
            <p:nvPr/>
          </p:nvSpPr>
          <p:spPr bwMode="auto">
            <a:xfrm>
              <a:off x="333364" y="4964046"/>
              <a:ext cx="257738" cy="266151"/>
            </a:xfrm>
            <a:custGeom>
              <a:avLst/>
              <a:gdLst>
                <a:gd name="T0" fmla="*/ 86 w 203"/>
                <a:gd name="T1" fmla="*/ 207 h 212"/>
                <a:gd name="T2" fmla="*/ 93 w 203"/>
                <a:gd name="T3" fmla="*/ 207 h 212"/>
                <a:gd name="T4" fmla="*/ 99 w 203"/>
                <a:gd name="T5" fmla="*/ 212 h 212"/>
                <a:gd name="T6" fmla="*/ 106 w 203"/>
                <a:gd name="T7" fmla="*/ 206 h 212"/>
                <a:gd name="T8" fmla="*/ 119 w 203"/>
                <a:gd name="T9" fmla="*/ 205 h 212"/>
                <a:gd name="T10" fmla="*/ 136 w 203"/>
                <a:gd name="T11" fmla="*/ 190 h 212"/>
                <a:gd name="T12" fmla="*/ 73 w 203"/>
                <a:gd name="T13" fmla="*/ 190 h 212"/>
                <a:gd name="T14" fmla="*/ 83 w 203"/>
                <a:gd name="T15" fmla="*/ 196 h 212"/>
                <a:gd name="T16" fmla="*/ 147 w 203"/>
                <a:gd name="T17" fmla="*/ 187 h 212"/>
                <a:gd name="T18" fmla="*/ 65 w 203"/>
                <a:gd name="T19" fmla="*/ 183 h 212"/>
                <a:gd name="T20" fmla="*/ 179 w 203"/>
                <a:gd name="T21" fmla="*/ 164 h 212"/>
                <a:gd name="T22" fmla="*/ 31 w 203"/>
                <a:gd name="T23" fmla="*/ 163 h 212"/>
                <a:gd name="T24" fmla="*/ 11 w 203"/>
                <a:gd name="T25" fmla="*/ 162 h 212"/>
                <a:gd name="T26" fmla="*/ 13 w 203"/>
                <a:gd name="T27" fmla="*/ 159 h 212"/>
                <a:gd name="T28" fmla="*/ 24 w 203"/>
                <a:gd name="T29" fmla="*/ 159 h 212"/>
                <a:gd name="T30" fmla="*/ 12 w 203"/>
                <a:gd name="T31" fmla="*/ 163 h 212"/>
                <a:gd name="T32" fmla="*/ 187 w 203"/>
                <a:gd name="T33" fmla="*/ 160 h 212"/>
                <a:gd name="T34" fmla="*/ 0 w 203"/>
                <a:gd name="T35" fmla="*/ 149 h 212"/>
                <a:gd name="T36" fmla="*/ 4 w 203"/>
                <a:gd name="T37" fmla="*/ 139 h 212"/>
                <a:gd name="T38" fmla="*/ 5 w 203"/>
                <a:gd name="T39" fmla="*/ 150 h 212"/>
                <a:gd name="T40" fmla="*/ 199 w 203"/>
                <a:gd name="T41" fmla="*/ 129 h 212"/>
                <a:gd name="T42" fmla="*/ 0 w 203"/>
                <a:gd name="T43" fmla="*/ 127 h 212"/>
                <a:gd name="T44" fmla="*/ 1 w 203"/>
                <a:gd name="T45" fmla="*/ 124 h 212"/>
                <a:gd name="T46" fmla="*/ 4 w 203"/>
                <a:gd name="T47" fmla="*/ 118 h 212"/>
                <a:gd name="T48" fmla="*/ 5 w 203"/>
                <a:gd name="T49" fmla="*/ 116 h 212"/>
                <a:gd name="T50" fmla="*/ 5 w 203"/>
                <a:gd name="T51" fmla="*/ 116 h 212"/>
                <a:gd name="T52" fmla="*/ 8 w 203"/>
                <a:gd name="T53" fmla="*/ 119 h 212"/>
                <a:gd name="T54" fmla="*/ 7 w 203"/>
                <a:gd name="T55" fmla="*/ 120 h 212"/>
                <a:gd name="T56" fmla="*/ 5 w 203"/>
                <a:gd name="T57" fmla="*/ 125 h 212"/>
                <a:gd name="T58" fmla="*/ 4 w 203"/>
                <a:gd name="T59" fmla="*/ 127 h 212"/>
                <a:gd name="T60" fmla="*/ 194 w 203"/>
                <a:gd name="T61" fmla="*/ 106 h 212"/>
                <a:gd name="T62" fmla="*/ 10 w 203"/>
                <a:gd name="T63" fmla="*/ 108 h 212"/>
                <a:gd name="T64" fmla="*/ 13 w 203"/>
                <a:gd name="T65" fmla="*/ 100 h 212"/>
                <a:gd name="T66" fmla="*/ 17 w 203"/>
                <a:gd name="T67" fmla="*/ 108 h 212"/>
                <a:gd name="T68" fmla="*/ 184 w 203"/>
                <a:gd name="T69" fmla="*/ 99 h 212"/>
                <a:gd name="T70" fmla="*/ 186 w 203"/>
                <a:gd name="T71" fmla="*/ 103 h 212"/>
                <a:gd name="T72" fmla="*/ 1 w 203"/>
                <a:gd name="T73" fmla="*/ 93 h 212"/>
                <a:gd name="T74" fmla="*/ 4 w 203"/>
                <a:gd name="T75" fmla="*/ 83 h 212"/>
                <a:gd name="T76" fmla="*/ 5 w 203"/>
                <a:gd name="T77" fmla="*/ 93 h 212"/>
                <a:gd name="T78" fmla="*/ 2 w 203"/>
                <a:gd name="T79" fmla="*/ 96 h 212"/>
                <a:gd name="T80" fmla="*/ 199 w 203"/>
                <a:gd name="T81" fmla="*/ 86 h 212"/>
                <a:gd name="T82" fmla="*/ 1 w 203"/>
                <a:gd name="T83" fmla="*/ 65 h 212"/>
                <a:gd name="T84" fmla="*/ 3 w 203"/>
                <a:gd name="T85" fmla="*/ 59 h 212"/>
                <a:gd name="T86" fmla="*/ 6 w 203"/>
                <a:gd name="T87" fmla="*/ 62 h 212"/>
                <a:gd name="T88" fmla="*/ 5 w 203"/>
                <a:gd name="T89" fmla="*/ 66 h 212"/>
                <a:gd name="T90" fmla="*/ 199 w 203"/>
                <a:gd name="T91" fmla="*/ 62 h 212"/>
                <a:gd name="T92" fmla="*/ 203 w 203"/>
                <a:gd name="T93" fmla="*/ 56 h 212"/>
                <a:gd name="T94" fmla="*/ 9 w 203"/>
                <a:gd name="T95" fmla="*/ 49 h 212"/>
                <a:gd name="T96" fmla="*/ 21 w 203"/>
                <a:gd name="T97" fmla="*/ 49 h 212"/>
                <a:gd name="T98" fmla="*/ 10 w 203"/>
                <a:gd name="T99" fmla="*/ 52 h 212"/>
                <a:gd name="T100" fmla="*/ 34 w 203"/>
                <a:gd name="T101" fmla="*/ 48 h 212"/>
                <a:gd name="T102" fmla="*/ 190 w 203"/>
                <a:gd name="T103" fmla="*/ 43 h 212"/>
                <a:gd name="T104" fmla="*/ 66 w 203"/>
                <a:gd name="T105" fmla="*/ 27 h 212"/>
                <a:gd name="T106" fmla="*/ 156 w 203"/>
                <a:gd name="T107" fmla="*/ 26 h 212"/>
                <a:gd name="T108" fmla="*/ 72 w 203"/>
                <a:gd name="T109" fmla="*/ 23 h 212"/>
                <a:gd name="T110" fmla="*/ 74 w 203"/>
                <a:gd name="T111" fmla="*/ 24 h 212"/>
                <a:gd name="T112" fmla="*/ 149 w 203"/>
                <a:gd name="T113" fmla="*/ 21 h 212"/>
                <a:gd name="T114" fmla="*/ 106 w 203"/>
                <a:gd name="T115" fmla="*/ 6 h 212"/>
                <a:gd name="T116" fmla="*/ 118 w 203"/>
                <a:gd name="T117" fmla="*/ 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212">
                  <a:moveTo>
                    <a:pt x="95" y="212"/>
                  </a:moveTo>
                  <a:cubicBezTo>
                    <a:pt x="95" y="212"/>
                    <a:pt x="94" y="212"/>
                    <a:pt x="94" y="211"/>
                  </a:cubicBezTo>
                  <a:cubicBezTo>
                    <a:pt x="94" y="211"/>
                    <a:pt x="94" y="211"/>
                    <a:pt x="94" y="211"/>
                  </a:cubicBezTo>
                  <a:cubicBezTo>
                    <a:pt x="93" y="211"/>
                    <a:pt x="92" y="211"/>
                    <a:pt x="91" y="210"/>
                  </a:cubicBezTo>
                  <a:cubicBezTo>
                    <a:pt x="91" y="210"/>
                    <a:pt x="91" y="210"/>
                    <a:pt x="91" y="210"/>
                  </a:cubicBezTo>
                  <a:cubicBezTo>
                    <a:pt x="91" y="210"/>
                    <a:pt x="91" y="210"/>
                    <a:pt x="90" y="210"/>
                  </a:cubicBezTo>
                  <a:cubicBezTo>
                    <a:pt x="90" y="210"/>
                    <a:pt x="90" y="210"/>
                    <a:pt x="90" y="210"/>
                  </a:cubicBezTo>
                  <a:cubicBezTo>
                    <a:pt x="89" y="209"/>
                    <a:pt x="88" y="208"/>
                    <a:pt x="87" y="208"/>
                  </a:cubicBezTo>
                  <a:cubicBezTo>
                    <a:pt x="87" y="208"/>
                    <a:pt x="87" y="208"/>
                    <a:pt x="87" y="208"/>
                  </a:cubicBezTo>
                  <a:cubicBezTo>
                    <a:pt x="87" y="207"/>
                    <a:pt x="87" y="207"/>
                    <a:pt x="86" y="207"/>
                  </a:cubicBezTo>
                  <a:cubicBezTo>
                    <a:pt x="86" y="207"/>
                    <a:pt x="86" y="207"/>
                    <a:pt x="86" y="207"/>
                  </a:cubicBezTo>
                  <a:cubicBezTo>
                    <a:pt x="86" y="206"/>
                    <a:pt x="86" y="204"/>
                    <a:pt x="87" y="204"/>
                  </a:cubicBezTo>
                  <a:cubicBezTo>
                    <a:pt x="87" y="204"/>
                    <a:pt x="87" y="204"/>
                    <a:pt x="87" y="204"/>
                  </a:cubicBezTo>
                  <a:cubicBezTo>
                    <a:pt x="88" y="203"/>
                    <a:pt x="89" y="203"/>
                    <a:pt x="90" y="204"/>
                  </a:cubicBezTo>
                  <a:cubicBezTo>
                    <a:pt x="90" y="204"/>
                    <a:pt x="90" y="204"/>
                    <a:pt x="90" y="204"/>
                  </a:cubicBezTo>
                  <a:cubicBezTo>
                    <a:pt x="90" y="204"/>
                    <a:pt x="90" y="205"/>
                    <a:pt x="90" y="205"/>
                  </a:cubicBezTo>
                  <a:cubicBezTo>
                    <a:pt x="90" y="205"/>
                    <a:pt x="90" y="205"/>
                    <a:pt x="90" y="205"/>
                  </a:cubicBezTo>
                  <a:cubicBezTo>
                    <a:pt x="91" y="205"/>
                    <a:pt x="92" y="206"/>
                    <a:pt x="92" y="206"/>
                  </a:cubicBezTo>
                  <a:cubicBezTo>
                    <a:pt x="92" y="206"/>
                    <a:pt x="92" y="206"/>
                    <a:pt x="92" y="206"/>
                  </a:cubicBezTo>
                  <a:cubicBezTo>
                    <a:pt x="92" y="206"/>
                    <a:pt x="93" y="207"/>
                    <a:pt x="93" y="207"/>
                  </a:cubicBezTo>
                  <a:cubicBezTo>
                    <a:pt x="93" y="207"/>
                    <a:pt x="93" y="207"/>
                    <a:pt x="93" y="207"/>
                  </a:cubicBezTo>
                  <a:cubicBezTo>
                    <a:pt x="94" y="207"/>
                    <a:pt x="94" y="207"/>
                    <a:pt x="95" y="208"/>
                  </a:cubicBezTo>
                  <a:cubicBezTo>
                    <a:pt x="95" y="208"/>
                    <a:pt x="95" y="208"/>
                    <a:pt x="95" y="208"/>
                  </a:cubicBezTo>
                  <a:cubicBezTo>
                    <a:pt x="95" y="208"/>
                    <a:pt x="96" y="208"/>
                    <a:pt x="96" y="208"/>
                  </a:cubicBezTo>
                  <a:cubicBezTo>
                    <a:pt x="96" y="208"/>
                    <a:pt x="96" y="208"/>
                    <a:pt x="96" y="208"/>
                  </a:cubicBezTo>
                  <a:cubicBezTo>
                    <a:pt x="97" y="208"/>
                    <a:pt x="98" y="208"/>
                    <a:pt x="99" y="208"/>
                  </a:cubicBezTo>
                  <a:cubicBezTo>
                    <a:pt x="99" y="208"/>
                    <a:pt x="99" y="208"/>
                    <a:pt x="99" y="208"/>
                  </a:cubicBezTo>
                  <a:cubicBezTo>
                    <a:pt x="100" y="208"/>
                    <a:pt x="101" y="209"/>
                    <a:pt x="101" y="210"/>
                  </a:cubicBezTo>
                  <a:cubicBezTo>
                    <a:pt x="101" y="210"/>
                    <a:pt x="101" y="210"/>
                    <a:pt x="101" y="210"/>
                  </a:cubicBezTo>
                  <a:cubicBezTo>
                    <a:pt x="101" y="211"/>
                    <a:pt x="100" y="212"/>
                    <a:pt x="99" y="212"/>
                  </a:cubicBezTo>
                  <a:cubicBezTo>
                    <a:pt x="99" y="212"/>
                    <a:pt x="99" y="212"/>
                    <a:pt x="99" y="212"/>
                  </a:cubicBezTo>
                  <a:cubicBezTo>
                    <a:pt x="97" y="212"/>
                    <a:pt x="96" y="212"/>
                    <a:pt x="95" y="212"/>
                  </a:cubicBezTo>
                  <a:close/>
                  <a:moveTo>
                    <a:pt x="110" y="210"/>
                  </a:moveTo>
                  <a:cubicBezTo>
                    <a:pt x="109" y="210"/>
                    <a:pt x="108" y="210"/>
                    <a:pt x="107" y="210"/>
                  </a:cubicBezTo>
                  <a:cubicBezTo>
                    <a:pt x="107" y="210"/>
                    <a:pt x="107" y="210"/>
                    <a:pt x="107" y="210"/>
                  </a:cubicBezTo>
                  <a:cubicBezTo>
                    <a:pt x="106" y="210"/>
                    <a:pt x="105" y="209"/>
                    <a:pt x="105" y="209"/>
                  </a:cubicBezTo>
                  <a:cubicBezTo>
                    <a:pt x="105" y="209"/>
                    <a:pt x="105" y="209"/>
                    <a:pt x="105" y="209"/>
                  </a:cubicBezTo>
                  <a:cubicBezTo>
                    <a:pt x="104" y="208"/>
                    <a:pt x="105" y="207"/>
                    <a:pt x="106" y="206"/>
                  </a:cubicBezTo>
                  <a:cubicBezTo>
                    <a:pt x="106" y="206"/>
                    <a:pt x="106" y="206"/>
                    <a:pt x="106" y="206"/>
                  </a:cubicBezTo>
                  <a:cubicBezTo>
                    <a:pt x="106" y="206"/>
                    <a:pt x="106" y="206"/>
                    <a:pt x="106" y="206"/>
                  </a:cubicBezTo>
                  <a:cubicBezTo>
                    <a:pt x="106" y="206"/>
                    <a:pt x="107" y="206"/>
                    <a:pt x="108" y="206"/>
                  </a:cubicBezTo>
                  <a:cubicBezTo>
                    <a:pt x="108" y="206"/>
                    <a:pt x="108" y="206"/>
                    <a:pt x="108" y="206"/>
                  </a:cubicBezTo>
                  <a:cubicBezTo>
                    <a:pt x="108" y="206"/>
                    <a:pt x="109" y="206"/>
                    <a:pt x="110" y="206"/>
                  </a:cubicBezTo>
                  <a:cubicBezTo>
                    <a:pt x="110" y="206"/>
                    <a:pt x="110" y="206"/>
                    <a:pt x="110" y="206"/>
                  </a:cubicBezTo>
                  <a:cubicBezTo>
                    <a:pt x="111" y="206"/>
                    <a:pt x="111" y="206"/>
                    <a:pt x="111" y="206"/>
                  </a:cubicBezTo>
                  <a:cubicBezTo>
                    <a:pt x="113" y="206"/>
                    <a:pt x="114" y="206"/>
                    <a:pt x="115" y="205"/>
                  </a:cubicBezTo>
                  <a:cubicBezTo>
                    <a:pt x="115" y="205"/>
                    <a:pt x="115" y="205"/>
                    <a:pt x="115" y="205"/>
                  </a:cubicBezTo>
                  <a:cubicBezTo>
                    <a:pt x="117" y="204"/>
                    <a:pt x="117" y="204"/>
                    <a:pt x="117" y="204"/>
                  </a:cubicBezTo>
                  <a:cubicBezTo>
                    <a:pt x="117" y="204"/>
                    <a:pt x="119" y="204"/>
                    <a:pt x="119" y="205"/>
                  </a:cubicBezTo>
                  <a:cubicBezTo>
                    <a:pt x="119" y="205"/>
                    <a:pt x="119" y="205"/>
                    <a:pt x="119" y="205"/>
                  </a:cubicBezTo>
                  <a:cubicBezTo>
                    <a:pt x="120" y="206"/>
                    <a:pt x="120" y="207"/>
                    <a:pt x="119" y="207"/>
                  </a:cubicBezTo>
                  <a:cubicBezTo>
                    <a:pt x="119" y="207"/>
                    <a:pt x="119" y="207"/>
                    <a:pt x="119" y="207"/>
                  </a:cubicBezTo>
                  <a:cubicBezTo>
                    <a:pt x="117" y="209"/>
                    <a:pt x="117" y="209"/>
                    <a:pt x="117" y="209"/>
                  </a:cubicBezTo>
                  <a:cubicBezTo>
                    <a:pt x="115" y="210"/>
                    <a:pt x="113" y="210"/>
                    <a:pt x="111" y="210"/>
                  </a:cubicBezTo>
                  <a:cubicBezTo>
                    <a:pt x="111" y="210"/>
                    <a:pt x="111" y="210"/>
                    <a:pt x="111" y="210"/>
                  </a:cubicBezTo>
                  <a:cubicBezTo>
                    <a:pt x="110" y="210"/>
                    <a:pt x="110" y="210"/>
                    <a:pt x="110" y="210"/>
                  </a:cubicBezTo>
                  <a:close/>
                  <a:moveTo>
                    <a:pt x="126" y="200"/>
                  </a:moveTo>
                  <a:cubicBezTo>
                    <a:pt x="125" y="199"/>
                    <a:pt x="126" y="198"/>
                    <a:pt x="126" y="197"/>
                  </a:cubicBezTo>
                  <a:cubicBezTo>
                    <a:pt x="126" y="197"/>
                    <a:pt x="126" y="197"/>
                    <a:pt x="126" y="197"/>
                  </a:cubicBezTo>
                  <a:cubicBezTo>
                    <a:pt x="136" y="190"/>
                    <a:pt x="136" y="190"/>
                    <a:pt x="136" y="190"/>
                  </a:cubicBezTo>
                  <a:cubicBezTo>
                    <a:pt x="137" y="190"/>
                    <a:pt x="138" y="190"/>
                    <a:pt x="139" y="191"/>
                  </a:cubicBezTo>
                  <a:cubicBezTo>
                    <a:pt x="139" y="191"/>
                    <a:pt x="139" y="191"/>
                    <a:pt x="139" y="191"/>
                  </a:cubicBezTo>
                  <a:cubicBezTo>
                    <a:pt x="140" y="192"/>
                    <a:pt x="139" y="193"/>
                    <a:pt x="139" y="194"/>
                  </a:cubicBezTo>
                  <a:cubicBezTo>
                    <a:pt x="139" y="194"/>
                    <a:pt x="139" y="194"/>
                    <a:pt x="139" y="194"/>
                  </a:cubicBezTo>
                  <a:cubicBezTo>
                    <a:pt x="129" y="201"/>
                    <a:pt x="129" y="201"/>
                    <a:pt x="129" y="201"/>
                  </a:cubicBezTo>
                  <a:cubicBezTo>
                    <a:pt x="128" y="201"/>
                    <a:pt x="128" y="201"/>
                    <a:pt x="128" y="201"/>
                  </a:cubicBezTo>
                  <a:cubicBezTo>
                    <a:pt x="128" y="201"/>
                    <a:pt x="128" y="201"/>
                    <a:pt x="128" y="201"/>
                  </a:cubicBezTo>
                  <a:cubicBezTo>
                    <a:pt x="127" y="201"/>
                    <a:pt x="126" y="201"/>
                    <a:pt x="126" y="200"/>
                  </a:cubicBezTo>
                  <a:close/>
                  <a:moveTo>
                    <a:pt x="83" y="196"/>
                  </a:moveTo>
                  <a:cubicBezTo>
                    <a:pt x="73" y="190"/>
                    <a:pt x="73" y="190"/>
                    <a:pt x="73" y="190"/>
                  </a:cubicBezTo>
                  <a:cubicBezTo>
                    <a:pt x="72" y="189"/>
                    <a:pt x="72" y="188"/>
                    <a:pt x="72" y="187"/>
                  </a:cubicBezTo>
                  <a:cubicBezTo>
                    <a:pt x="72" y="187"/>
                    <a:pt x="72" y="187"/>
                    <a:pt x="72" y="187"/>
                  </a:cubicBezTo>
                  <a:cubicBezTo>
                    <a:pt x="73" y="186"/>
                    <a:pt x="74" y="186"/>
                    <a:pt x="75" y="187"/>
                  </a:cubicBezTo>
                  <a:cubicBezTo>
                    <a:pt x="75" y="187"/>
                    <a:pt x="75" y="187"/>
                    <a:pt x="75" y="187"/>
                  </a:cubicBezTo>
                  <a:cubicBezTo>
                    <a:pt x="85" y="193"/>
                    <a:pt x="85" y="193"/>
                    <a:pt x="85" y="193"/>
                  </a:cubicBezTo>
                  <a:cubicBezTo>
                    <a:pt x="86" y="193"/>
                    <a:pt x="86" y="194"/>
                    <a:pt x="86" y="195"/>
                  </a:cubicBezTo>
                  <a:cubicBezTo>
                    <a:pt x="86" y="195"/>
                    <a:pt x="86" y="195"/>
                    <a:pt x="86" y="195"/>
                  </a:cubicBezTo>
                  <a:cubicBezTo>
                    <a:pt x="86" y="196"/>
                    <a:pt x="85" y="196"/>
                    <a:pt x="84" y="196"/>
                  </a:cubicBezTo>
                  <a:cubicBezTo>
                    <a:pt x="84" y="196"/>
                    <a:pt x="84" y="196"/>
                    <a:pt x="84" y="196"/>
                  </a:cubicBezTo>
                  <a:cubicBezTo>
                    <a:pt x="84" y="196"/>
                    <a:pt x="83" y="196"/>
                    <a:pt x="83" y="196"/>
                  </a:cubicBezTo>
                  <a:close/>
                  <a:moveTo>
                    <a:pt x="146" y="186"/>
                  </a:moveTo>
                  <a:cubicBezTo>
                    <a:pt x="145" y="185"/>
                    <a:pt x="145" y="184"/>
                    <a:pt x="146" y="184"/>
                  </a:cubicBezTo>
                  <a:cubicBezTo>
                    <a:pt x="146" y="184"/>
                    <a:pt x="146" y="184"/>
                    <a:pt x="146" y="184"/>
                  </a:cubicBezTo>
                  <a:cubicBezTo>
                    <a:pt x="156" y="177"/>
                    <a:pt x="156" y="177"/>
                    <a:pt x="156" y="177"/>
                  </a:cubicBezTo>
                  <a:cubicBezTo>
                    <a:pt x="157" y="176"/>
                    <a:pt x="158" y="176"/>
                    <a:pt x="159" y="177"/>
                  </a:cubicBezTo>
                  <a:cubicBezTo>
                    <a:pt x="159" y="177"/>
                    <a:pt x="159" y="177"/>
                    <a:pt x="159" y="177"/>
                  </a:cubicBezTo>
                  <a:cubicBezTo>
                    <a:pt x="159" y="178"/>
                    <a:pt x="159" y="179"/>
                    <a:pt x="158" y="180"/>
                  </a:cubicBezTo>
                  <a:cubicBezTo>
                    <a:pt x="158" y="180"/>
                    <a:pt x="158" y="180"/>
                    <a:pt x="158" y="180"/>
                  </a:cubicBezTo>
                  <a:cubicBezTo>
                    <a:pt x="148" y="187"/>
                    <a:pt x="148" y="187"/>
                    <a:pt x="148" y="187"/>
                  </a:cubicBezTo>
                  <a:cubicBezTo>
                    <a:pt x="148" y="187"/>
                    <a:pt x="148" y="187"/>
                    <a:pt x="147" y="187"/>
                  </a:cubicBezTo>
                  <a:cubicBezTo>
                    <a:pt x="147" y="187"/>
                    <a:pt x="147" y="187"/>
                    <a:pt x="147" y="187"/>
                  </a:cubicBezTo>
                  <a:cubicBezTo>
                    <a:pt x="147" y="187"/>
                    <a:pt x="146" y="187"/>
                    <a:pt x="146" y="186"/>
                  </a:cubicBezTo>
                  <a:close/>
                  <a:moveTo>
                    <a:pt x="62" y="184"/>
                  </a:moveTo>
                  <a:cubicBezTo>
                    <a:pt x="52" y="178"/>
                    <a:pt x="52" y="178"/>
                    <a:pt x="52" y="178"/>
                  </a:cubicBezTo>
                  <a:cubicBezTo>
                    <a:pt x="51" y="177"/>
                    <a:pt x="51" y="176"/>
                    <a:pt x="51" y="175"/>
                  </a:cubicBezTo>
                  <a:cubicBezTo>
                    <a:pt x="51" y="175"/>
                    <a:pt x="51" y="175"/>
                    <a:pt x="51" y="175"/>
                  </a:cubicBezTo>
                  <a:cubicBezTo>
                    <a:pt x="52" y="174"/>
                    <a:pt x="53" y="174"/>
                    <a:pt x="54" y="174"/>
                  </a:cubicBezTo>
                  <a:cubicBezTo>
                    <a:pt x="54" y="174"/>
                    <a:pt x="54" y="174"/>
                    <a:pt x="54" y="174"/>
                  </a:cubicBezTo>
                  <a:cubicBezTo>
                    <a:pt x="65" y="180"/>
                    <a:pt x="65" y="180"/>
                    <a:pt x="65" y="180"/>
                  </a:cubicBezTo>
                  <a:cubicBezTo>
                    <a:pt x="65" y="181"/>
                    <a:pt x="66" y="182"/>
                    <a:pt x="65" y="183"/>
                  </a:cubicBezTo>
                  <a:cubicBezTo>
                    <a:pt x="65" y="183"/>
                    <a:pt x="65" y="183"/>
                    <a:pt x="65" y="183"/>
                  </a:cubicBezTo>
                  <a:cubicBezTo>
                    <a:pt x="65" y="184"/>
                    <a:pt x="64" y="184"/>
                    <a:pt x="63" y="184"/>
                  </a:cubicBezTo>
                  <a:cubicBezTo>
                    <a:pt x="63" y="184"/>
                    <a:pt x="63" y="184"/>
                    <a:pt x="63" y="184"/>
                  </a:cubicBezTo>
                  <a:cubicBezTo>
                    <a:pt x="63" y="184"/>
                    <a:pt x="63" y="184"/>
                    <a:pt x="62" y="184"/>
                  </a:cubicBezTo>
                  <a:close/>
                  <a:moveTo>
                    <a:pt x="165" y="173"/>
                  </a:moveTo>
                  <a:cubicBezTo>
                    <a:pt x="165" y="172"/>
                    <a:pt x="165" y="171"/>
                    <a:pt x="166" y="170"/>
                  </a:cubicBezTo>
                  <a:cubicBezTo>
                    <a:pt x="166" y="170"/>
                    <a:pt x="166" y="170"/>
                    <a:pt x="166" y="170"/>
                  </a:cubicBezTo>
                  <a:cubicBezTo>
                    <a:pt x="176" y="163"/>
                    <a:pt x="176" y="163"/>
                    <a:pt x="176" y="163"/>
                  </a:cubicBezTo>
                  <a:cubicBezTo>
                    <a:pt x="177" y="162"/>
                    <a:pt x="178" y="163"/>
                    <a:pt x="179" y="164"/>
                  </a:cubicBezTo>
                  <a:cubicBezTo>
                    <a:pt x="179" y="164"/>
                    <a:pt x="179" y="164"/>
                    <a:pt x="179" y="164"/>
                  </a:cubicBezTo>
                  <a:cubicBezTo>
                    <a:pt x="179" y="164"/>
                    <a:pt x="179" y="166"/>
                    <a:pt x="178" y="166"/>
                  </a:cubicBezTo>
                  <a:cubicBezTo>
                    <a:pt x="178" y="166"/>
                    <a:pt x="178" y="166"/>
                    <a:pt x="178" y="166"/>
                  </a:cubicBezTo>
                  <a:cubicBezTo>
                    <a:pt x="168" y="173"/>
                    <a:pt x="168" y="173"/>
                    <a:pt x="168" y="173"/>
                  </a:cubicBezTo>
                  <a:cubicBezTo>
                    <a:pt x="168" y="173"/>
                    <a:pt x="167" y="174"/>
                    <a:pt x="167" y="174"/>
                  </a:cubicBezTo>
                  <a:cubicBezTo>
                    <a:pt x="167" y="174"/>
                    <a:pt x="167" y="174"/>
                    <a:pt x="167" y="174"/>
                  </a:cubicBezTo>
                  <a:cubicBezTo>
                    <a:pt x="166" y="174"/>
                    <a:pt x="166" y="173"/>
                    <a:pt x="165" y="173"/>
                  </a:cubicBezTo>
                  <a:close/>
                  <a:moveTo>
                    <a:pt x="42" y="172"/>
                  </a:moveTo>
                  <a:cubicBezTo>
                    <a:pt x="31" y="166"/>
                    <a:pt x="31" y="166"/>
                    <a:pt x="31" y="166"/>
                  </a:cubicBezTo>
                  <a:cubicBezTo>
                    <a:pt x="30" y="165"/>
                    <a:pt x="30" y="164"/>
                    <a:pt x="31" y="163"/>
                  </a:cubicBezTo>
                  <a:cubicBezTo>
                    <a:pt x="31" y="163"/>
                    <a:pt x="31" y="163"/>
                    <a:pt x="31" y="163"/>
                  </a:cubicBezTo>
                  <a:cubicBezTo>
                    <a:pt x="31" y="162"/>
                    <a:pt x="33" y="162"/>
                    <a:pt x="33" y="162"/>
                  </a:cubicBezTo>
                  <a:cubicBezTo>
                    <a:pt x="33" y="162"/>
                    <a:pt x="33" y="162"/>
                    <a:pt x="33" y="162"/>
                  </a:cubicBezTo>
                  <a:cubicBezTo>
                    <a:pt x="44" y="168"/>
                    <a:pt x="44" y="168"/>
                    <a:pt x="44" y="168"/>
                  </a:cubicBezTo>
                  <a:cubicBezTo>
                    <a:pt x="45" y="169"/>
                    <a:pt x="45" y="170"/>
                    <a:pt x="45" y="171"/>
                  </a:cubicBezTo>
                  <a:cubicBezTo>
                    <a:pt x="45" y="171"/>
                    <a:pt x="45" y="171"/>
                    <a:pt x="45" y="171"/>
                  </a:cubicBezTo>
                  <a:cubicBezTo>
                    <a:pt x="44" y="172"/>
                    <a:pt x="43" y="172"/>
                    <a:pt x="43" y="172"/>
                  </a:cubicBezTo>
                  <a:cubicBezTo>
                    <a:pt x="43" y="172"/>
                    <a:pt x="43" y="172"/>
                    <a:pt x="43" y="172"/>
                  </a:cubicBezTo>
                  <a:cubicBezTo>
                    <a:pt x="42" y="172"/>
                    <a:pt x="42" y="172"/>
                    <a:pt x="42" y="172"/>
                  </a:cubicBezTo>
                  <a:close/>
                  <a:moveTo>
                    <a:pt x="12" y="163"/>
                  </a:moveTo>
                  <a:cubicBezTo>
                    <a:pt x="12" y="163"/>
                    <a:pt x="11" y="162"/>
                    <a:pt x="11" y="162"/>
                  </a:cubicBezTo>
                  <a:cubicBezTo>
                    <a:pt x="11" y="162"/>
                    <a:pt x="11" y="162"/>
                    <a:pt x="11" y="162"/>
                  </a:cubicBezTo>
                  <a:cubicBezTo>
                    <a:pt x="10" y="162"/>
                    <a:pt x="10" y="162"/>
                    <a:pt x="10" y="162"/>
                  </a:cubicBezTo>
                  <a:cubicBezTo>
                    <a:pt x="10" y="162"/>
                    <a:pt x="10" y="162"/>
                    <a:pt x="10" y="162"/>
                  </a:cubicBezTo>
                  <a:cubicBezTo>
                    <a:pt x="9" y="161"/>
                    <a:pt x="8" y="160"/>
                    <a:pt x="9" y="159"/>
                  </a:cubicBezTo>
                  <a:cubicBezTo>
                    <a:pt x="9" y="159"/>
                    <a:pt x="9" y="159"/>
                    <a:pt x="9" y="159"/>
                  </a:cubicBezTo>
                  <a:cubicBezTo>
                    <a:pt x="9" y="158"/>
                    <a:pt x="10" y="158"/>
                    <a:pt x="11" y="158"/>
                  </a:cubicBezTo>
                  <a:cubicBezTo>
                    <a:pt x="11" y="158"/>
                    <a:pt x="11" y="158"/>
                    <a:pt x="11" y="158"/>
                  </a:cubicBezTo>
                  <a:cubicBezTo>
                    <a:pt x="12" y="158"/>
                    <a:pt x="12" y="158"/>
                    <a:pt x="12" y="158"/>
                  </a:cubicBezTo>
                  <a:cubicBezTo>
                    <a:pt x="12" y="158"/>
                    <a:pt x="12" y="158"/>
                    <a:pt x="12" y="158"/>
                  </a:cubicBezTo>
                  <a:cubicBezTo>
                    <a:pt x="12" y="159"/>
                    <a:pt x="13" y="159"/>
                    <a:pt x="13" y="159"/>
                  </a:cubicBezTo>
                  <a:cubicBezTo>
                    <a:pt x="13" y="159"/>
                    <a:pt x="13" y="159"/>
                    <a:pt x="13" y="159"/>
                  </a:cubicBezTo>
                  <a:cubicBezTo>
                    <a:pt x="14" y="159"/>
                    <a:pt x="15" y="159"/>
                    <a:pt x="16" y="159"/>
                  </a:cubicBezTo>
                  <a:cubicBezTo>
                    <a:pt x="16" y="159"/>
                    <a:pt x="16" y="159"/>
                    <a:pt x="16" y="159"/>
                  </a:cubicBezTo>
                  <a:cubicBezTo>
                    <a:pt x="17" y="159"/>
                    <a:pt x="18" y="159"/>
                    <a:pt x="19" y="159"/>
                  </a:cubicBezTo>
                  <a:cubicBezTo>
                    <a:pt x="19" y="159"/>
                    <a:pt x="19" y="159"/>
                    <a:pt x="19" y="159"/>
                  </a:cubicBezTo>
                  <a:cubicBezTo>
                    <a:pt x="19" y="159"/>
                    <a:pt x="19" y="159"/>
                    <a:pt x="19" y="159"/>
                  </a:cubicBezTo>
                  <a:cubicBezTo>
                    <a:pt x="19" y="159"/>
                    <a:pt x="19" y="159"/>
                    <a:pt x="19" y="159"/>
                  </a:cubicBezTo>
                  <a:cubicBezTo>
                    <a:pt x="20" y="158"/>
                    <a:pt x="21" y="158"/>
                    <a:pt x="21" y="158"/>
                  </a:cubicBezTo>
                  <a:cubicBezTo>
                    <a:pt x="21" y="158"/>
                    <a:pt x="21" y="158"/>
                    <a:pt x="21" y="158"/>
                  </a:cubicBezTo>
                  <a:cubicBezTo>
                    <a:pt x="22" y="157"/>
                    <a:pt x="23" y="158"/>
                    <a:pt x="24" y="159"/>
                  </a:cubicBezTo>
                  <a:cubicBezTo>
                    <a:pt x="24" y="159"/>
                    <a:pt x="24" y="159"/>
                    <a:pt x="24" y="159"/>
                  </a:cubicBezTo>
                  <a:cubicBezTo>
                    <a:pt x="24" y="160"/>
                    <a:pt x="24" y="161"/>
                    <a:pt x="23" y="161"/>
                  </a:cubicBezTo>
                  <a:cubicBezTo>
                    <a:pt x="23" y="161"/>
                    <a:pt x="23" y="161"/>
                    <a:pt x="23" y="161"/>
                  </a:cubicBezTo>
                  <a:cubicBezTo>
                    <a:pt x="22" y="162"/>
                    <a:pt x="21" y="162"/>
                    <a:pt x="20" y="162"/>
                  </a:cubicBezTo>
                  <a:cubicBezTo>
                    <a:pt x="20" y="162"/>
                    <a:pt x="20" y="162"/>
                    <a:pt x="20" y="162"/>
                  </a:cubicBezTo>
                  <a:cubicBezTo>
                    <a:pt x="20" y="163"/>
                    <a:pt x="20" y="163"/>
                    <a:pt x="20" y="163"/>
                  </a:cubicBezTo>
                  <a:cubicBezTo>
                    <a:pt x="20" y="163"/>
                    <a:pt x="20" y="163"/>
                    <a:pt x="20" y="163"/>
                  </a:cubicBezTo>
                  <a:cubicBezTo>
                    <a:pt x="18" y="163"/>
                    <a:pt x="17" y="163"/>
                    <a:pt x="16" y="163"/>
                  </a:cubicBezTo>
                  <a:cubicBezTo>
                    <a:pt x="16" y="163"/>
                    <a:pt x="16" y="163"/>
                    <a:pt x="16" y="163"/>
                  </a:cubicBezTo>
                  <a:cubicBezTo>
                    <a:pt x="15" y="163"/>
                    <a:pt x="13" y="163"/>
                    <a:pt x="12" y="163"/>
                  </a:cubicBezTo>
                  <a:close/>
                  <a:moveTo>
                    <a:pt x="185" y="159"/>
                  </a:moveTo>
                  <a:cubicBezTo>
                    <a:pt x="184" y="158"/>
                    <a:pt x="185" y="157"/>
                    <a:pt x="186" y="156"/>
                  </a:cubicBezTo>
                  <a:cubicBezTo>
                    <a:pt x="186" y="156"/>
                    <a:pt x="186" y="156"/>
                    <a:pt x="186" y="156"/>
                  </a:cubicBezTo>
                  <a:cubicBezTo>
                    <a:pt x="195" y="149"/>
                    <a:pt x="195" y="149"/>
                    <a:pt x="195" y="149"/>
                  </a:cubicBezTo>
                  <a:cubicBezTo>
                    <a:pt x="196" y="149"/>
                    <a:pt x="198" y="149"/>
                    <a:pt x="198" y="150"/>
                  </a:cubicBezTo>
                  <a:cubicBezTo>
                    <a:pt x="198" y="150"/>
                    <a:pt x="198" y="150"/>
                    <a:pt x="198" y="150"/>
                  </a:cubicBezTo>
                  <a:cubicBezTo>
                    <a:pt x="199" y="151"/>
                    <a:pt x="199" y="152"/>
                    <a:pt x="198" y="153"/>
                  </a:cubicBezTo>
                  <a:cubicBezTo>
                    <a:pt x="198" y="153"/>
                    <a:pt x="198" y="153"/>
                    <a:pt x="198" y="153"/>
                  </a:cubicBezTo>
                  <a:cubicBezTo>
                    <a:pt x="188" y="160"/>
                    <a:pt x="188" y="160"/>
                    <a:pt x="188" y="160"/>
                  </a:cubicBezTo>
                  <a:cubicBezTo>
                    <a:pt x="188" y="160"/>
                    <a:pt x="187" y="160"/>
                    <a:pt x="187" y="160"/>
                  </a:cubicBezTo>
                  <a:cubicBezTo>
                    <a:pt x="187" y="160"/>
                    <a:pt x="187" y="160"/>
                    <a:pt x="187" y="160"/>
                  </a:cubicBezTo>
                  <a:cubicBezTo>
                    <a:pt x="186" y="160"/>
                    <a:pt x="185" y="160"/>
                    <a:pt x="185" y="159"/>
                  </a:cubicBezTo>
                  <a:close/>
                  <a:moveTo>
                    <a:pt x="1" y="152"/>
                  </a:moveTo>
                  <a:cubicBezTo>
                    <a:pt x="1" y="152"/>
                    <a:pt x="1" y="152"/>
                    <a:pt x="1" y="151"/>
                  </a:cubicBezTo>
                  <a:cubicBezTo>
                    <a:pt x="1" y="151"/>
                    <a:pt x="1" y="151"/>
                    <a:pt x="1" y="151"/>
                  </a:cubicBezTo>
                  <a:cubicBezTo>
                    <a:pt x="1" y="151"/>
                    <a:pt x="0" y="150"/>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8"/>
                    <a:pt x="0" y="148"/>
                  </a:cubicBezTo>
                  <a:cubicBezTo>
                    <a:pt x="0" y="148"/>
                    <a:pt x="0" y="148"/>
                    <a:pt x="0" y="148"/>
                  </a:cubicBezTo>
                  <a:cubicBezTo>
                    <a:pt x="0" y="148"/>
                    <a:pt x="0" y="148"/>
                    <a:pt x="0" y="147"/>
                  </a:cubicBezTo>
                  <a:cubicBezTo>
                    <a:pt x="0" y="147"/>
                    <a:pt x="0" y="147"/>
                    <a:pt x="0" y="147"/>
                  </a:cubicBezTo>
                  <a:cubicBezTo>
                    <a:pt x="0" y="139"/>
                    <a:pt x="0" y="139"/>
                    <a:pt x="0" y="139"/>
                  </a:cubicBezTo>
                  <a:cubicBezTo>
                    <a:pt x="0" y="138"/>
                    <a:pt x="1" y="137"/>
                    <a:pt x="2" y="137"/>
                  </a:cubicBezTo>
                  <a:cubicBezTo>
                    <a:pt x="2" y="137"/>
                    <a:pt x="2" y="137"/>
                    <a:pt x="2" y="137"/>
                  </a:cubicBezTo>
                  <a:cubicBezTo>
                    <a:pt x="3" y="137"/>
                    <a:pt x="4" y="138"/>
                    <a:pt x="4" y="139"/>
                  </a:cubicBezTo>
                  <a:cubicBezTo>
                    <a:pt x="4" y="139"/>
                    <a:pt x="4" y="139"/>
                    <a:pt x="4" y="139"/>
                  </a:cubicBezTo>
                  <a:cubicBezTo>
                    <a:pt x="4" y="147"/>
                    <a:pt x="4" y="147"/>
                    <a:pt x="4" y="147"/>
                  </a:cubicBezTo>
                  <a:cubicBezTo>
                    <a:pt x="4" y="147"/>
                    <a:pt x="4" y="148"/>
                    <a:pt x="4" y="148"/>
                  </a:cubicBezTo>
                  <a:cubicBezTo>
                    <a:pt x="4" y="148"/>
                    <a:pt x="4" y="148"/>
                    <a:pt x="4" y="148"/>
                  </a:cubicBezTo>
                  <a:cubicBezTo>
                    <a:pt x="4" y="148"/>
                    <a:pt x="4" y="148"/>
                    <a:pt x="4" y="148"/>
                  </a:cubicBezTo>
                  <a:cubicBezTo>
                    <a:pt x="4" y="148"/>
                    <a:pt x="4" y="148"/>
                    <a:pt x="4" y="148"/>
                  </a:cubicBezTo>
                  <a:cubicBezTo>
                    <a:pt x="4" y="149"/>
                    <a:pt x="4" y="149"/>
                    <a:pt x="4" y="149"/>
                  </a:cubicBezTo>
                  <a:cubicBezTo>
                    <a:pt x="4" y="149"/>
                    <a:pt x="4" y="149"/>
                    <a:pt x="4" y="149"/>
                  </a:cubicBezTo>
                  <a:cubicBezTo>
                    <a:pt x="4" y="149"/>
                    <a:pt x="4" y="149"/>
                    <a:pt x="4" y="149"/>
                  </a:cubicBezTo>
                  <a:cubicBezTo>
                    <a:pt x="4" y="149"/>
                    <a:pt x="4" y="149"/>
                    <a:pt x="4" y="149"/>
                  </a:cubicBezTo>
                  <a:cubicBezTo>
                    <a:pt x="4" y="149"/>
                    <a:pt x="4" y="150"/>
                    <a:pt x="5" y="150"/>
                  </a:cubicBezTo>
                  <a:cubicBezTo>
                    <a:pt x="5" y="150"/>
                    <a:pt x="5" y="150"/>
                    <a:pt x="5" y="150"/>
                  </a:cubicBezTo>
                  <a:cubicBezTo>
                    <a:pt x="5" y="150"/>
                    <a:pt x="5" y="151"/>
                    <a:pt x="5" y="151"/>
                  </a:cubicBezTo>
                  <a:cubicBezTo>
                    <a:pt x="5" y="151"/>
                    <a:pt x="5" y="151"/>
                    <a:pt x="5" y="151"/>
                  </a:cubicBezTo>
                  <a:cubicBezTo>
                    <a:pt x="5" y="152"/>
                    <a:pt x="4" y="153"/>
                    <a:pt x="3" y="153"/>
                  </a:cubicBezTo>
                  <a:cubicBezTo>
                    <a:pt x="3" y="153"/>
                    <a:pt x="3" y="153"/>
                    <a:pt x="3" y="153"/>
                  </a:cubicBezTo>
                  <a:cubicBezTo>
                    <a:pt x="3" y="153"/>
                    <a:pt x="3" y="153"/>
                    <a:pt x="3" y="153"/>
                  </a:cubicBezTo>
                  <a:cubicBezTo>
                    <a:pt x="3" y="153"/>
                    <a:pt x="3" y="153"/>
                    <a:pt x="3" y="153"/>
                  </a:cubicBezTo>
                  <a:cubicBezTo>
                    <a:pt x="2" y="153"/>
                    <a:pt x="1" y="153"/>
                    <a:pt x="1" y="152"/>
                  </a:cubicBezTo>
                  <a:close/>
                  <a:moveTo>
                    <a:pt x="199" y="141"/>
                  </a:moveTo>
                  <a:cubicBezTo>
                    <a:pt x="199" y="129"/>
                    <a:pt x="199" y="129"/>
                    <a:pt x="199" y="129"/>
                  </a:cubicBezTo>
                  <a:cubicBezTo>
                    <a:pt x="199" y="128"/>
                    <a:pt x="200" y="127"/>
                    <a:pt x="201" y="127"/>
                  </a:cubicBezTo>
                  <a:cubicBezTo>
                    <a:pt x="201" y="127"/>
                    <a:pt x="201" y="127"/>
                    <a:pt x="201" y="127"/>
                  </a:cubicBezTo>
                  <a:cubicBezTo>
                    <a:pt x="203" y="127"/>
                    <a:pt x="203" y="128"/>
                    <a:pt x="203" y="129"/>
                  </a:cubicBezTo>
                  <a:cubicBezTo>
                    <a:pt x="203" y="129"/>
                    <a:pt x="203" y="129"/>
                    <a:pt x="203" y="129"/>
                  </a:cubicBezTo>
                  <a:cubicBezTo>
                    <a:pt x="203" y="141"/>
                    <a:pt x="203" y="141"/>
                    <a:pt x="203" y="141"/>
                  </a:cubicBezTo>
                  <a:cubicBezTo>
                    <a:pt x="203" y="142"/>
                    <a:pt x="203" y="143"/>
                    <a:pt x="201" y="143"/>
                  </a:cubicBezTo>
                  <a:cubicBezTo>
                    <a:pt x="201" y="143"/>
                    <a:pt x="201" y="143"/>
                    <a:pt x="201" y="143"/>
                  </a:cubicBezTo>
                  <a:cubicBezTo>
                    <a:pt x="200" y="143"/>
                    <a:pt x="199" y="142"/>
                    <a:pt x="199" y="141"/>
                  </a:cubicBezTo>
                  <a:close/>
                  <a:moveTo>
                    <a:pt x="2" y="129"/>
                  </a:moveTo>
                  <a:cubicBezTo>
                    <a:pt x="1" y="129"/>
                    <a:pt x="0" y="129"/>
                    <a:pt x="0" y="127"/>
                  </a:cubicBezTo>
                  <a:cubicBezTo>
                    <a:pt x="0" y="127"/>
                    <a:pt x="0" y="127"/>
                    <a:pt x="0" y="127"/>
                  </a:cubicBezTo>
                  <a:cubicBezTo>
                    <a:pt x="0" y="127"/>
                    <a:pt x="0" y="126"/>
                    <a:pt x="0" y="125"/>
                  </a:cubicBezTo>
                  <a:cubicBezTo>
                    <a:pt x="0" y="125"/>
                    <a:pt x="0" y="125"/>
                    <a:pt x="0" y="125"/>
                  </a:cubicBezTo>
                  <a:cubicBezTo>
                    <a:pt x="0" y="125"/>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3"/>
                    <a:pt x="1" y="123"/>
                    <a:pt x="1" y="123"/>
                  </a:cubicBezTo>
                  <a:cubicBezTo>
                    <a:pt x="1" y="123"/>
                    <a:pt x="1" y="123"/>
                    <a:pt x="1" y="123"/>
                  </a:cubicBezTo>
                  <a:cubicBezTo>
                    <a:pt x="1" y="122"/>
                    <a:pt x="2" y="121"/>
                    <a:pt x="2" y="120"/>
                  </a:cubicBezTo>
                  <a:cubicBezTo>
                    <a:pt x="2" y="120"/>
                    <a:pt x="2" y="120"/>
                    <a:pt x="2" y="120"/>
                  </a:cubicBezTo>
                  <a:cubicBezTo>
                    <a:pt x="2" y="120"/>
                    <a:pt x="2" y="120"/>
                    <a:pt x="2" y="120"/>
                  </a:cubicBezTo>
                  <a:cubicBezTo>
                    <a:pt x="2" y="120"/>
                    <a:pt x="2" y="120"/>
                    <a:pt x="2" y="120"/>
                  </a:cubicBezTo>
                  <a:cubicBezTo>
                    <a:pt x="2" y="119"/>
                    <a:pt x="3" y="119"/>
                    <a:pt x="3" y="119"/>
                  </a:cubicBezTo>
                  <a:cubicBezTo>
                    <a:pt x="3" y="119"/>
                    <a:pt x="3" y="119"/>
                    <a:pt x="3" y="119"/>
                  </a:cubicBezTo>
                  <a:cubicBezTo>
                    <a:pt x="3" y="119"/>
                    <a:pt x="3" y="118"/>
                    <a:pt x="4" y="118"/>
                  </a:cubicBezTo>
                  <a:cubicBezTo>
                    <a:pt x="4" y="118"/>
                    <a:pt x="4" y="118"/>
                    <a:pt x="4" y="118"/>
                  </a:cubicBezTo>
                  <a:cubicBezTo>
                    <a:pt x="4" y="117"/>
                    <a:pt x="4" y="117"/>
                    <a:pt x="4" y="117"/>
                  </a:cubicBezTo>
                  <a:cubicBezTo>
                    <a:pt x="4" y="117"/>
                    <a:pt x="4" y="117"/>
                    <a:pt x="4" y="117"/>
                  </a:cubicBezTo>
                  <a:cubicBezTo>
                    <a:pt x="5" y="117"/>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6" y="115"/>
                    <a:pt x="8" y="115"/>
                    <a:pt x="8" y="116"/>
                  </a:cubicBezTo>
                  <a:cubicBezTo>
                    <a:pt x="8" y="116"/>
                    <a:pt x="8" y="116"/>
                    <a:pt x="8" y="116"/>
                  </a:cubicBezTo>
                  <a:cubicBezTo>
                    <a:pt x="9" y="117"/>
                    <a:pt x="9" y="118"/>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7" y="119"/>
                    <a:pt x="7" y="120"/>
                  </a:cubicBezTo>
                  <a:cubicBezTo>
                    <a:pt x="7" y="120"/>
                    <a:pt x="7" y="120"/>
                    <a:pt x="7" y="120"/>
                  </a:cubicBezTo>
                  <a:cubicBezTo>
                    <a:pt x="7" y="120"/>
                    <a:pt x="7" y="120"/>
                    <a:pt x="7" y="120"/>
                  </a:cubicBezTo>
                  <a:cubicBezTo>
                    <a:pt x="7" y="120"/>
                    <a:pt x="7" y="120"/>
                    <a:pt x="7" y="120"/>
                  </a:cubicBezTo>
                  <a:cubicBezTo>
                    <a:pt x="7" y="120"/>
                    <a:pt x="6" y="121"/>
                    <a:pt x="6" y="121"/>
                  </a:cubicBezTo>
                  <a:cubicBezTo>
                    <a:pt x="6" y="121"/>
                    <a:pt x="6" y="121"/>
                    <a:pt x="6" y="121"/>
                  </a:cubicBezTo>
                  <a:cubicBezTo>
                    <a:pt x="6" y="121"/>
                    <a:pt x="6" y="122"/>
                    <a:pt x="6" y="122"/>
                  </a:cubicBezTo>
                  <a:cubicBezTo>
                    <a:pt x="6" y="122"/>
                    <a:pt x="6" y="122"/>
                    <a:pt x="6" y="122"/>
                  </a:cubicBezTo>
                  <a:cubicBezTo>
                    <a:pt x="6" y="122"/>
                    <a:pt x="6" y="122"/>
                    <a:pt x="6" y="122"/>
                  </a:cubicBezTo>
                  <a:cubicBezTo>
                    <a:pt x="6" y="122"/>
                    <a:pt x="6" y="122"/>
                    <a:pt x="6" y="122"/>
                  </a:cubicBezTo>
                  <a:cubicBezTo>
                    <a:pt x="5" y="123"/>
                    <a:pt x="5" y="123"/>
                    <a:pt x="5" y="124"/>
                  </a:cubicBezTo>
                  <a:cubicBezTo>
                    <a:pt x="5" y="124"/>
                    <a:pt x="5" y="124"/>
                    <a:pt x="5" y="124"/>
                  </a:cubicBezTo>
                  <a:cubicBezTo>
                    <a:pt x="5" y="124"/>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4" y="125"/>
                    <a:pt x="4" y="126"/>
                    <a:pt x="4" y="126"/>
                  </a:cubicBezTo>
                  <a:cubicBezTo>
                    <a:pt x="4" y="126"/>
                    <a:pt x="4" y="126"/>
                    <a:pt x="4" y="126"/>
                  </a:cubicBezTo>
                  <a:cubicBezTo>
                    <a:pt x="4" y="126"/>
                    <a:pt x="4" y="127"/>
                    <a:pt x="4" y="127"/>
                  </a:cubicBezTo>
                  <a:cubicBezTo>
                    <a:pt x="4" y="127"/>
                    <a:pt x="4" y="127"/>
                    <a:pt x="4" y="127"/>
                  </a:cubicBezTo>
                  <a:cubicBezTo>
                    <a:pt x="4" y="129"/>
                    <a:pt x="3" y="129"/>
                    <a:pt x="2" y="129"/>
                  </a:cubicBezTo>
                  <a:cubicBezTo>
                    <a:pt x="2" y="129"/>
                    <a:pt x="2" y="129"/>
                    <a:pt x="2" y="129"/>
                  </a:cubicBezTo>
                  <a:cubicBezTo>
                    <a:pt x="2" y="129"/>
                    <a:pt x="2" y="129"/>
                    <a:pt x="2" y="129"/>
                  </a:cubicBezTo>
                  <a:close/>
                  <a:moveTo>
                    <a:pt x="199" y="117"/>
                  </a:moveTo>
                  <a:cubicBezTo>
                    <a:pt x="199" y="115"/>
                    <a:pt x="199" y="115"/>
                    <a:pt x="199" y="115"/>
                  </a:cubicBezTo>
                  <a:cubicBezTo>
                    <a:pt x="199" y="113"/>
                    <a:pt x="198" y="111"/>
                    <a:pt x="196" y="110"/>
                  </a:cubicBezTo>
                  <a:cubicBezTo>
                    <a:pt x="196" y="110"/>
                    <a:pt x="196" y="110"/>
                    <a:pt x="196" y="110"/>
                  </a:cubicBezTo>
                  <a:cubicBezTo>
                    <a:pt x="195" y="109"/>
                    <a:pt x="195" y="109"/>
                    <a:pt x="195" y="109"/>
                  </a:cubicBezTo>
                  <a:cubicBezTo>
                    <a:pt x="194" y="108"/>
                    <a:pt x="194" y="107"/>
                    <a:pt x="194" y="106"/>
                  </a:cubicBezTo>
                  <a:cubicBezTo>
                    <a:pt x="194" y="106"/>
                    <a:pt x="194" y="106"/>
                    <a:pt x="194" y="106"/>
                  </a:cubicBezTo>
                  <a:cubicBezTo>
                    <a:pt x="195" y="105"/>
                    <a:pt x="196" y="105"/>
                    <a:pt x="197" y="105"/>
                  </a:cubicBezTo>
                  <a:cubicBezTo>
                    <a:pt x="197" y="105"/>
                    <a:pt x="197" y="105"/>
                    <a:pt x="197" y="105"/>
                  </a:cubicBezTo>
                  <a:cubicBezTo>
                    <a:pt x="198" y="106"/>
                    <a:pt x="198" y="106"/>
                    <a:pt x="198" y="106"/>
                  </a:cubicBezTo>
                  <a:cubicBezTo>
                    <a:pt x="202" y="108"/>
                    <a:pt x="203" y="111"/>
                    <a:pt x="203" y="115"/>
                  </a:cubicBezTo>
                  <a:cubicBezTo>
                    <a:pt x="203" y="115"/>
                    <a:pt x="203" y="115"/>
                    <a:pt x="203" y="115"/>
                  </a:cubicBezTo>
                  <a:cubicBezTo>
                    <a:pt x="203" y="117"/>
                    <a:pt x="203" y="117"/>
                    <a:pt x="203" y="117"/>
                  </a:cubicBezTo>
                  <a:cubicBezTo>
                    <a:pt x="203" y="118"/>
                    <a:pt x="203" y="119"/>
                    <a:pt x="201" y="119"/>
                  </a:cubicBezTo>
                  <a:cubicBezTo>
                    <a:pt x="201" y="119"/>
                    <a:pt x="201" y="119"/>
                    <a:pt x="201" y="119"/>
                  </a:cubicBezTo>
                  <a:cubicBezTo>
                    <a:pt x="200" y="119"/>
                    <a:pt x="199" y="118"/>
                    <a:pt x="199" y="117"/>
                  </a:cubicBezTo>
                  <a:close/>
                  <a:moveTo>
                    <a:pt x="10" y="108"/>
                  </a:moveTo>
                  <a:cubicBezTo>
                    <a:pt x="10" y="108"/>
                    <a:pt x="10" y="106"/>
                    <a:pt x="11" y="106"/>
                  </a:cubicBezTo>
                  <a:cubicBezTo>
                    <a:pt x="11" y="106"/>
                    <a:pt x="11" y="106"/>
                    <a:pt x="11" y="106"/>
                  </a:cubicBezTo>
                  <a:cubicBezTo>
                    <a:pt x="11" y="105"/>
                    <a:pt x="12" y="105"/>
                    <a:pt x="13" y="104"/>
                  </a:cubicBezTo>
                  <a:cubicBezTo>
                    <a:pt x="13" y="104"/>
                    <a:pt x="13" y="104"/>
                    <a:pt x="13" y="104"/>
                  </a:cubicBezTo>
                  <a:cubicBezTo>
                    <a:pt x="13" y="104"/>
                    <a:pt x="13" y="104"/>
                    <a:pt x="12" y="104"/>
                  </a:cubicBezTo>
                  <a:cubicBezTo>
                    <a:pt x="12" y="104"/>
                    <a:pt x="12" y="104"/>
                    <a:pt x="12" y="104"/>
                  </a:cubicBezTo>
                  <a:cubicBezTo>
                    <a:pt x="11" y="104"/>
                    <a:pt x="11" y="103"/>
                    <a:pt x="11" y="102"/>
                  </a:cubicBezTo>
                  <a:cubicBezTo>
                    <a:pt x="11" y="102"/>
                    <a:pt x="11" y="102"/>
                    <a:pt x="11" y="102"/>
                  </a:cubicBezTo>
                  <a:cubicBezTo>
                    <a:pt x="11" y="100"/>
                    <a:pt x="12" y="100"/>
                    <a:pt x="13" y="100"/>
                  </a:cubicBezTo>
                  <a:cubicBezTo>
                    <a:pt x="13" y="100"/>
                    <a:pt x="13" y="100"/>
                    <a:pt x="13" y="100"/>
                  </a:cubicBezTo>
                  <a:cubicBezTo>
                    <a:pt x="14" y="100"/>
                    <a:pt x="15" y="100"/>
                    <a:pt x="16" y="100"/>
                  </a:cubicBezTo>
                  <a:cubicBezTo>
                    <a:pt x="16" y="100"/>
                    <a:pt x="16" y="100"/>
                    <a:pt x="16" y="100"/>
                  </a:cubicBezTo>
                  <a:cubicBezTo>
                    <a:pt x="18" y="100"/>
                    <a:pt x="18" y="102"/>
                    <a:pt x="19" y="102"/>
                  </a:cubicBezTo>
                  <a:cubicBezTo>
                    <a:pt x="19" y="102"/>
                    <a:pt x="19" y="102"/>
                    <a:pt x="19" y="102"/>
                  </a:cubicBezTo>
                  <a:cubicBezTo>
                    <a:pt x="19" y="103"/>
                    <a:pt x="19" y="104"/>
                    <a:pt x="19" y="105"/>
                  </a:cubicBezTo>
                  <a:cubicBezTo>
                    <a:pt x="19" y="105"/>
                    <a:pt x="19" y="105"/>
                    <a:pt x="19" y="105"/>
                  </a:cubicBezTo>
                  <a:cubicBezTo>
                    <a:pt x="19" y="105"/>
                    <a:pt x="19" y="106"/>
                    <a:pt x="19" y="106"/>
                  </a:cubicBezTo>
                  <a:cubicBezTo>
                    <a:pt x="19" y="106"/>
                    <a:pt x="19" y="106"/>
                    <a:pt x="19" y="106"/>
                  </a:cubicBezTo>
                  <a:cubicBezTo>
                    <a:pt x="18" y="106"/>
                    <a:pt x="18" y="107"/>
                    <a:pt x="17" y="108"/>
                  </a:cubicBezTo>
                  <a:cubicBezTo>
                    <a:pt x="17" y="108"/>
                    <a:pt x="17" y="108"/>
                    <a:pt x="17" y="108"/>
                  </a:cubicBezTo>
                  <a:cubicBezTo>
                    <a:pt x="15" y="108"/>
                    <a:pt x="14" y="108"/>
                    <a:pt x="13" y="109"/>
                  </a:cubicBezTo>
                  <a:cubicBezTo>
                    <a:pt x="13" y="109"/>
                    <a:pt x="13" y="109"/>
                    <a:pt x="13" y="109"/>
                  </a:cubicBezTo>
                  <a:cubicBezTo>
                    <a:pt x="13" y="109"/>
                    <a:pt x="12" y="109"/>
                    <a:pt x="12" y="109"/>
                  </a:cubicBezTo>
                  <a:cubicBezTo>
                    <a:pt x="12" y="109"/>
                    <a:pt x="12" y="109"/>
                    <a:pt x="12" y="109"/>
                  </a:cubicBezTo>
                  <a:cubicBezTo>
                    <a:pt x="11" y="109"/>
                    <a:pt x="11" y="109"/>
                    <a:pt x="10" y="108"/>
                  </a:cubicBezTo>
                  <a:close/>
                  <a:moveTo>
                    <a:pt x="185" y="103"/>
                  </a:moveTo>
                  <a:cubicBezTo>
                    <a:pt x="184" y="102"/>
                    <a:pt x="184" y="102"/>
                    <a:pt x="184" y="102"/>
                  </a:cubicBezTo>
                  <a:cubicBezTo>
                    <a:pt x="183" y="102"/>
                    <a:pt x="183" y="101"/>
                    <a:pt x="183" y="101"/>
                  </a:cubicBezTo>
                  <a:cubicBezTo>
                    <a:pt x="183" y="101"/>
                    <a:pt x="183" y="101"/>
                    <a:pt x="183" y="101"/>
                  </a:cubicBezTo>
                  <a:cubicBezTo>
                    <a:pt x="183" y="100"/>
                    <a:pt x="183" y="99"/>
                    <a:pt x="184" y="99"/>
                  </a:cubicBezTo>
                  <a:cubicBezTo>
                    <a:pt x="184" y="99"/>
                    <a:pt x="184" y="99"/>
                    <a:pt x="184" y="99"/>
                  </a:cubicBezTo>
                  <a:cubicBezTo>
                    <a:pt x="193" y="93"/>
                    <a:pt x="193" y="93"/>
                    <a:pt x="193" y="93"/>
                  </a:cubicBezTo>
                  <a:cubicBezTo>
                    <a:pt x="194" y="93"/>
                    <a:pt x="196" y="93"/>
                    <a:pt x="196" y="94"/>
                  </a:cubicBezTo>
                  <a:cubicBezTo>
                    <a:pt x="196" y="94"/>
                    <a:pt x="196" y="94"/>
                    <a:pt x="196" y="94"/>
                  </a:cubicBezTo>
                  <a:cubicBezTo>
                    <a:pt x="197" y="95"/>
                    <a:pt x="196" y="96"/>
                    <a:pt x="195" y="97"/>
                  </a:cubicBezTo>
                  <a:cubicBezTo>
                    <a:pt x="195" y="97"/>
                    <a:pt x="195" y="97"/>
                    <a:pt x="195" y="97"/>
                  </a:cubicBezTo>
                  <a:cubicBezTo>
                    <a:pt x="188" y="101"/>
                    <a:pt x="188" y="101"/>
                    <a:pt x="188" y="101"/>
                  </a:cubicBezTo>
                  <a:cubicBezTo>
                    <a:pt x="187" y="102"/>
                    <a:pt x="187" y="102"/>
                    <a:pt x="187" y="102"/>
                  </a:cubicBezTo>
                  <a:cubicBezTo>
                    <a:pt x="187" y="102"/>
                    <a:pt x="187" y="102"/>
                    <a:pt x="187" y="102"/>
                  </a:cubicBezTo>
                  <a:cubicBezTo>
                    <a:pt x="187" y="103"/>
                    <a:pt x="186" y="103"/>
                    <a:pt x="186" y="103"/>
                  </a:cubicBezTo>
                  <a:cubicBezTo>
                    <a:pt x="186" y="103"/>
                    <a:pt x="186" y="103"/>
                    <a:pt x="186" y="103"/>
                  </a:cubicBezTo>
                  <a:cubicBezTo>
                    <a:pt x="185" y="103"/>
                    <a:pt x="185" y="103"/>
                    <a:pt x="185" y="103"/>
                  </a:cubicBezTo>
                  <a:close/>
                  <a:moveTo>
                    <a:pt x="2" y="96"/>
                  </a:moveTo>
                  <a:cubicBezTo>
                    <a:pt x="2" y="96"/>
                    <a:pt x="2" y="96"/>
                    <a:pt x="2" y="96"/>
                  </a:cubicBezTo>
                  <a:cubicBezTo>
                    <a:pt x="2" y="96"/>
                    <a:pt x="2" y="96"/>
                    <a:pt x="2" y="96"/>
                  </a:cubicBezTo>
                  <a:cubicBezTo>
                    <a:pt x="2" y="95"/>
                    <a:pt x="2" y="95"/>
                    <a:pt x="1" y="95"/>
                  </a:cubicBezTo>
                  <a:cubicBezTo>
                    <a:pt x="1" y="95"/>
                    <a:pt x="1" y="95"/>
                    <a:pt x="1" y="95"/>
                  </a:cubicBezTo>
                  <a:cubicBezTo>
                    <a:pt x="1" y="94"/>
                    <a:pt x="1" y="94"/>
                    <a:pt x="1" y="94"/>
                  </a:cubicBezTo>
                  <a:cubicBezTo>
                    <a:pt x="1" y="94"/>
                    <a:pt x="1" y="93"/>
                    <a:pt x="1" y="93"/>
                  </a:cubicBezTo>
                  <a:cubicBezTo>
                    <a:pt x="1" y="93"/>
                    <a:pt x="1" y="93"/>
                    <a:pt x="1" y="93"/>
                  </a:cubicBezTo>
                  <a:cubicBezTo>
                    <a:pt x="1" y="92"/>
                    <a:pt x="0" y="91"/>
                    <a:pt x="0" y="91"/>
                  </a:cubicBezTo>
                  <a:cubicBezTo>
                    <a:pt x="0" y="91"/>
                    <a:pt x="0" y="91"/>
                    <a:pt x="0" y="91"/>
                  </a:cubicBezTo>
                  <a:cubicBezTo>
                    <a:pt x="0" y="90"/>
                    <a:pt x="0" y="90"/>
                    <a:pt x="0" y="90"/>
                  </a:cubicBezTo>
                  <a:cubicBezTo>
                    <a:pt x="0" y="90"/>
                    <a:pt x="0" y="90"/>
                    <a:pt x="0" y="90"/>
                  </a:cubicBezTo>
                  <a:cubicBezTo>
                    <a:pt x="0" y="90"/>
                    <a:pt x="0" y="89"/>
                    <a:pt x="0" y="89"/>
                  </a:cubicBezTo>
                  <a:cubicBezTo>
                    <a:pt x="0" y="89"/>
                    <a:pt x="0" y="89"/>
                    <a:pt x="0" y="89"/>
                  </a:cubicBezTo>
                  <a:cubicBezTo>
                    <a:pt x="0" y="83"/>
                    <a:pt x="0" y="83"/>
                    <a:pt x="0" y="83"/>
                  </a:cubicBezTo>
                  <a:cubicBezTo>
                    <a:pt x="0" y="82"/>
                    <a:pt x="1" y="81"/>
                    <a:pt x="2" y="81"/>
                  </a:cubicBezTo>
                  <a:cubicBezTo>
                    <a:pt x="2" y="81"/>
                    <a:pt x="2" y="81"/>
                    <a:pt x="2" y="81"/>
                  </a:cubicBezTo>
                  <a:cubicBezTo>
                    <a:pt x="3" y="81"/>
                    <a:pt x="4" y="82"/>
                    <a:pt x="4" y="83"/>
                  </a:cubicBezTo>
                  <a:cubicBezTo>
                    <a:pt x="4" y="83"/>
                    <a:pt x="4" y="83"/>
                    <a:pt x="4" y="83"/>
                  </a:cubicBezTo>
                  <a:cubicBezTo>
                    <a:pt x="4" y="89"/>
                    <a:pt x="4" y="89"/>
                    <a:pt x="4" y="89"/>
                  </a:cubicBezTo>
                  <a:cubicBezTo>
                    <a:pt x="4" y="89"/>
                    <a:pt x="4" y="89"/>
                    <a:pt x="4" y="90"/>
                  </a:cubicBezTo>
                  <a:cubicBezTo>
                    <a:pt x="4" y="90"/>
                    <a:pt x="4" y="90"/>
                    <a:pt x="4" y="90"/>
                  </a:cubicBezTo>
                  <a:cubicBezTo>
                    <a:pt x="4" y="90"/>
                    <a:pt x="4" y="90"/>
                    <a:pt x="4" y="90"/>
                  </a:cubicBezTo>
                  <a:cubicBezTo>
                    <a:pt x="4" y="90"/>
                    <a:pt x="4" y="90"/>
                    <a:pt x="4" y="90"/>
                  </a:cubicBezTo>
                  <a:cubicBezTo>
                    <a:pt x="4" y="91"/>
                    <a:pt x="4" y="91"/>
                    <a:pt x="5" y="92"/>
                  </a:cubicBezTo>
                  <a:cubicBezTo>
                    <a:pt x="5" y="92"/>
                    <a:pt x="5" y="92"/>
                    <a:pt x="5" y="92"/>
                  </a:cubicBezTo>
                  <a:cubicBezTo>
                    <a:pt x="5" y="92"/>
                    <a:pt x="5" y="92"/>
                    <a:pt x="5" y="93"/>
                  </a:cubicBezTo>
                  <a:cubicBezTo>
                    <a:pt x="5" y="93"/>
                    <a:pt x="5" y="93"/>
                    <a:pt x="5" y="93"/>
                  </a:cubicBezTo>
                  <a:cubicBezTo>
                    <a:pt x="5" y="93"/>
                    <a:pt x="5" y="93"/>
                    <a:pt x="5" y="93"/>
                  </a:cubicBezTo>
                  <a:cubicBezTo>
                    <a:pt x="5" y="93"/>
                    <a:pt x="5" y="94"/>
                    <a:pt x="5" y="94"/>
                  </a:cubicBezTo>
                  <a:cubicBezTo>
                    <a:pt x="5" y="94"/>
                    <a:pt x="5" y="94"/>
                    <a:pt x="5" y="94"/>
                  </a:cubicBezTo>
                  <a:cubicBezTo>
                    <a:pt x="5" y="94"/>
                    <a:pt x="5" y="94"/>
                    <a:pt x="5" y="94"/>
                  </a:cubicBezTo>
                  <a:cubicBezTo>
                    <a:pt x="5" y="94"/>
                    <a:pt x="5" y="94"/>
                    <a:pt x="5" y="94"/>
                  </a:cubicBezTo>
                  <a:cubicBezTo>
                    <a:pt x="6" y="95"/>
                    <a:pt x="6" y="96"/>
                    <a:pt x="5" y="97"/>
                  </a:cubicBezTo>
                  <a:cubicBezTo>
                    <a:pt x="5" y="97"/>
                    <a:pt x="5" y="97"/>
                    <a:pt x="5" y="97"/>
                  </a:cubicBezTo>
                  <a:cubicBezTo>
                    <a:pt x="4" y="97"/>
                    <a:pt x="4" y="97"/>
                    <a:pt x="4" y="97"/>
                  </a:cubicBezTo>
                  <a:cubicBezTo>
                    <a:pt x="4" y="97"/>
                    <a:pt x="4" y="97"/>
                    <a:pt x="4" y="97"/>
                  </a:cubicBezTo>
                  <a:cubicBezTo>
                    <a:pt x="3" y="97"/>
                    <a:pt x="2" y="96"/>
                    <a:pt x="2" y="96"/>
                  </a:cubicBezTo>
                  <a:close/>
                  <a:moveTo>
                    <a:pt x="199" y="86"/>
                  </a:moveTo>
                  <a:cubicBezTo>
                    <a:pt x="199" y="74"/>
                    <a:pt x="199" y="74"/>
                    <a:pt x="199" y="74"/>
                  </a:cubicBezTo>
                  <a:cubicBezTo>
                    <a:pt x="199" y="73"/>
                    <a:pt x="200" y="72"/>
                    <a:pt x="201" y="72"/>
                  </a:cubicBezTo>
                  <a:cubicBezTo>
                    <a:pt x="201" y="72"/>
                    <a:pt x="201" y="72"/>
                    <a:pt x="201" y="72"/>
                  </a:cubicBezTo>
                  <a:cubicBezTo>
                    <a:pt x="203" y="72"/>
                    <a:pt x="203" y="73"/>
                    <a:pt x="203" y="74"/>
                  </a:cubicBezTo>
                  <a:cubicBezTo>
                    <a:pt x="203" y="74"/>
                    <a:pt x="203" y="74"/>
                    <a:pt x="203" y="74"/>
                  </a:cubicBezTo>
                  <a:cubicBezTo>
                    <a:pt x="203" y="86"/>
                    <a:pt x="203" y="86"/>
                    <a:pt x="203" y="86"/>
                  </a:cubicBezTo>
                  <a:cubicBezTo>
                    <a:pt x="203" y="87"/>
                    <a:pt x="203" y="88"/>
                    <a:pt x="201" y="88"/>
                  </a:cubicBezTo>
                  <a:cubicBezTo>
                    <a:pt x="201" y="88"/>
                    <a:pt x="201" y="88"/>
                    <a:pt x="201" y="88"/>
                  </a:cubicBezTo>
                  <a:cubicBezTo>
                    <a:pt x="200" y="88"/>
                    <a:pt x="199" y="87"/>
                    <a:pt x="199" y="86"/>
                  </a:cubicBezTo>
                  <a:close/>
                  <a:moveTo>
                    <a:pt x="0" y="71"/>
                  </a:moveTo>
                  <a:cubicBezTo>
                    <a:pt x="0" y="69"/>
                    <a:pt x="0" y="69"/>
                    <a:pt x="0" y="69"/>
                  </a:cubicBezTo>
                  <a:cubicBezTo>
                    <a:pt x="0" y="68"/>
                    <a:pt x="0" y="67"/>
                    <a:pt x="0" y="66"/>
                  </a:cubicBezTo>
                  <a:cubicBezTo>
                    <a:pt x="0" y="66"/>
                    <a:pt x="0" y="66"/>
                    <a:pt x="0" y="66"/>
                  </a:cubicBezTo>
                  <a:cubicBezTo>
                    <a:pt x="0" y="66"/>
                    <a:pt x="1" y="66"/>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4"/>
                    <a:pt x="1" y="64"/>
                  </a:cubicBezTo>
                  <a:cubicBezTo>
                    <a:pt x="1" y="64"/>
                    <a:pt x="1" y="64"/>
                    <a:pt x="1" y="64"/>
                  </a:cubicBezTo>
                  <a:cubicBezTo>
                    <a:pt x="1" y="63"/>
                    <a:pt x="2" y="62"/>
                    <a:pt x="2" y="62"/>
                  </a:cubicBezTo>
                  <a:cubicBezTo>
                    <a:pt x="2" y="62"/>
                    <a:pt x="2" y="62"/>
                    <a:pt x="2" y="62"/>
                  </a:cubicBezTo>
                  <a:cubicBezTo>
                    <a:pt x="2" y="61"/>
                    <a:pt x="3" y="61"/>
                    <a:pt x="3" y="60"/>
                  </a:cubicBezTo>
                  <a:cubicBezTo>
                    <a:pt x="3" y="60"/>
                    <a:pt x="3" y="60"/>
                    <a:pt x="3" y="60"/>
                  </a:cubicBezTo>
                  <a:cubicBezTo>
                    <a:pt x="3" y="60"/>
                    <a:pt x="3" y="60"/>
                    <a:pt x="3" y="59"/>
                  </a:cubicBezTo>
                  <a:cubicBezTo>
                    <a:pt x="3" y="59"/>
                    <a:pt x="3" y="59"/>
                    <a:pt x="3" y="59"/>
                  </a:cubicBezTo>
                  <a:cubicBezTo>
                    <a:pt x="4" y="59"/>
                    <a:pt x="4" y="59"/>
                    <a:pt x="4" y="59"/>
                  </a:cubicBezTo>
                  <a:cubicBezTo>
                    <a:pt x="4" y="59"/>
                    <a:pt x="4" y="59"/>
                    <a:pt x="4" y="59"/>
                  </a:cubicBezTo>
                  <a:cubicBezTo>
                    <a:pt x="4" y="58"/>
                    <a:pt x="6" y="58"/>
                    <a:pt x="7" y="59"/>
                  </a:cubicBezTo>
                  <a:cubicBezTo>
                    <a:pt x="7" y="59"/>
                    <a:pt x="7" y="59"/>
                    <a:pt x="7" y="59"/>
                  </a:cubicBezTo>
                  <a:cubicBezTo>
                    <a:pt x="7" y="59"/>
                    <a:pt x="8" y="61"/>
                    <a:pt x="7" y="61"/>
                  </a:cubicBezTo>
                  <a:cubicBezTo>
                    <a:pt x="7" y="61"/>
                    <a:pt x="7" y="61"/>
                    <a:pt x="7" y="61"/>
                  </a:cubicBezTo>
                  <a:cubicBezTo>
                    <a:pt x="7" y="61"/>
                    <a:pt x="7" y="62"/>
                    <a:pt x="7" y="62"/>
                  </a:cubicBezTo>
                  <a:cubicBezTo>
                    <a:pt x="7" y="62"/>
                    <a:pt x="7" y="62"/>
                    <a:pt x="7" y="62"/>
                  </a:cubicBezTo>
                  <a:cubicBezTo>
                    <a:pt x="6" y="62"/>
                    <a:pt x="6" y="62"/>
                    <a:pt x="6" y="62"/>
                  </a:cubicBezTo>
                  <a:cubicBezTo>
                    <a:pt x="6" y="62"/>
                    <a:pt x="6" y="62"/>
                    <a:pt x="6" y="62"/>
                  </a:cubicBezTo>
                  <a:cubicBezTo>
                    <a:pt x="6" y="62"/>
                    <a:pt x="6" y="62"/>
                    <a:pt x="6" y="62"/>
                  </a:cubicBezTo>
                  <a:cubicBezTo>
                    <a:pt x="6" y="62"/>
                    <a:pt x="6" y="62"/>
                    <a:pt x="6" y="62"/>
                  </a:cubicBezTo>
                  <a:cubicBezTo>
                    <a:pt x="6" y="62"/>
                    <a:pt x="6" y="62"/>
                    <a:pt x="6" y="62"/>
                  </a:cubicBezTo>
                  <a:cubicBezTo>
                    <a:pt x="6" y="62"/>
                    <a:pt x="6" y="63"/>
                    <a:pt x="6" y="63"/>
                  </a:cubicBezTo>
                  <a:cubicBezTo>
                    <a:pt x="6" y="63"/>
                    <a:pt x="6" y="63"/>
                    <a:pt x="6" y="63"/>
                  </a:cubicBezTo>
                  <a:cubicBezTo>
                    <a:pt x="5" y="64"/>
                    <a:pt x="5" y="64"/>
                    <a:pt x="5" y="65"/>
                  </a:cubicBezTo>
                  <a:cubicBezTo>
                    <a:pt x="5" y="65"/>
                    <a:pt x="5" y="65"/>
                    <a:pt x="5" y="65"/>
                  </a:cubicBezTo>
                  <a:cubicBezTo>
                    <a:pt x="5" y="65"/>
                    <a:pt x="5" y="66"/>
                    <a:pt x="5" y="66"/>
                  </a:cubicBezTo>
                  <a:cubicBezTo>
                    <a:pt x="5" y="66"/>
                    <a:pt x="5" y="66"/>
                    <a:pt x="5" y="66"/>
                  </a:cubicBezTo>
                  <a:cubicBezTo>
                    <a:pt x="5" y="66"/>
                    <a:pt x="5" y="66"/>
                    <a:pt x="5" y="66"/>
                  </a:cubicBezTo>
                  <a:cubicBezTo>
                    <a:pt x="5" y="66"/>
                    <a:pt x="5" y="66"/>
                    <a:pt x="5" y="66"/>
                  </a:cubicBezTo>
                  <a:cubicBezTo>
                    <a:pt x="4" y="67"/>
                    <a:pt x="4" y="67"/>
                    <a:pt x="4" y="67"/>
                  </a:cubicBezTo>
                  <a:cubicBezTo>
                    <a:pt x="4" y="67"/>
                    <a:pt x="4" y="67"/>
                    <a:pt x="4" y="67"/>
                  </a:cubicBezTo>
                  <a:cubicBezTo>
                    <a:pt x="4" y="68"/>
                    <a:pt x="4" y="68"/>
                    <a:pt x="4" y="69"/>
                  </a:cubicBezTo>
                  <a:cubicBezTo>
                    <a:pt x="4" y="69"/>
                    <a:pt x="4" y="69"/>
                    <a:pt x="4" y="69"/>
                  </a:cubicBezTo>
                  <a:cubicBezTo>
                    <a:pt x="4" y="71"/>
                    <a:pt x="4" y="71"/>
                    <a:pt x="4" y="71"/>
                  </a:cubicBezTo>
                  <a:cubicBezTo>
                    <a:pt x="4" y="72"/>
                    <a:pt x="3" y="73"/>
                    <a:pt x="2" y="73"/>
                  </a:cubicBezTo>
                  <a:cubicBezTo>
                    <a:pt x="2" y="73"/>
                    <a:pt x="2" y="73"/>
                    <a:pt x="2" y="73"/>
                  </a:cubicBezTo>
                  <a:cubicBezTo>
                    <a:pt x="1" y="73"/>
                    <a:pt x="0" y="72"/>
                    <a:pt x="0" y="71"/>
                  </a:cubicBezTo>
                  <a:close/>
                  <a:moveTo>
                    <a:pt x="199" y="62"/>
                  </a:moveTo>
                  <a:cubicBezTo>
                    <a:pt x="199" y="56"/>
                    <a:pt x="199" y="56"/>
                    <a:pt x="199" y="56"/>
                  </a:cubicBezTo>
                  <a:cubicBezTo>
                    <a:pt x="199" y="55"/>
                    <a:pt x="199" y="53"/>
                    <a:pt x="198" y="52"/>
                  </a:cubicBezTo>
                  <a:cubicBezTo>
                    <a:pt x="198" y="52"/>
                    <a:pt x="198" y="52"/>
                    <a:pt x="198" y="52"/>
                  </a:cubicBezTo>
                  <a:cubicBezTo>
                    <a:pt x="198" y="52"/>
                    <a:pt x="198" y="52"/>
                    <a:pt x="198" y="52"/>
                  </a:cubicBezTo>
                  <a:cubicBezTo>
                    <a:pt x="197" y="51"/>
                    <a:pt x="197" y="50"/>
                    <a:pt x="198" y="49"/>
                  </a:cubicBezTo>
                  <a:cubicBezTo>
                    <a:pt x="198" y="49"/>
                    <a:pt x="198" y="49"/>
                    <a:pt x="198" y="49"/>
                  </a:cubicBezTo>
                  <a:cubicBezTo>
                    <a:pt x="199" y="49"/>
                    <a:pt x="200" y="49"/>
                    <a:pt x="201" y="50"/>
                  </a:cubicBezTo>
                  <a:cubicBezTo>
                    <a:pt x="201" y="50"/>
                    <a:pt x="201" y="50"/>
                    <a:pt x="201" y="50"/>
                  </a:cubicBezTo>
                  <a:cubicBezTo>
                    <a:pt x="202" y="51"/>
                    <a:pt x="203" y="54"/>
                    <a:pt x="203" y="56"/>
                  </a:cubicBezTo>
                  <a:cubicBezTo>
                    <a:pt x="203" y="56"/>
                    <a:pt x="203" y="56"/>
                    <a:pt x="203" y="56"/>
                  </a:cubicBezTo>
                  <a:cubicBezTo>
                    <a:pt x="203" y="62"/>
                    <a:pt x="203" y="62"/>
                    <a:pt x="203" y="62"/>
                  </a:cubicBezTo>
                  <a:cubicBezTo>
                    <a:pt x="203" y="63"/>
                    <a:pt x="203" y="64"/>
                    <a:pt x="201" y="64"/>
                  </a:cubicBezTo>
                  <a:cubicBezTo>
                    <a:pt x="201" y="64"/>
                    <a:pt x="201" y="64"/>
                    <a:pt x="201" y="64"/>
                  </a:cubicBezTo>
                  <a:cubicBezTo>
                    <a:pt x="200" y="64"/>
                    <a:pt x="199" y="63"/>
                    <a:pt x="199" y="62"/>
                  </a:cubicBezTo>
                  <a:close/>
                  <a:moveTo>
                    <a:pt x="6" y="62"/>
                  </a:moveTo>
                  <a:cubicBezTo>
                    <a:pt x="6" y="62"/>
                    <a:pt x="6" y="62"/>
                    <a:pt x="6" y="62"/>
                  </a:cubicBezTo>
                  <a:cubicBezTo>
                    <a:pt x="6" y="62"/>
                    <a:pt x="6" y="62"/>
                    <a:pt x="6" y="62"/>
                  </a:cubicBezTo>
                  <a:close/>
                  <a:moveTo>
                    <a:pt x="9" y="52"/>
                  </a:moveTo>
                  <a:cubicBezTo>
                    <a:pt x="8" y="51"/>
                    <a:pt x="8" y="50"/>
                    <a:pt x="9" y="49"/>
                  </a:cubicBezTo>
                  <a:cubicBezTo>
                    <a:pt x="9" y="49"/>
                    <a:pt x="9" y="49"/>
                    <a:pt x="9" y="49"/>
                  </a:cubicBezTo>
                  <a:cubicBezTo>
                    <a:pt x="9" y="48"/>
                    <a:pt x="9" y="48"/>
                    <a:pt x="10" y="47"/>
                  </a:cubicBezTo>
                  <a:cubicBezTo>
                    <a:pt x="10" y="47"/>
                    <a:pt x="10" y="47"/>
                    <a:pt x="10" y="47"/>
                  </a:cubicBezTo>
                  <a:cubicBezTo>
                    <a:pt x="12" y="46"/>
                    <a:pt x="14" y="45"/>
                    <a:pt x="17" y="45"/>
                  </a:cubicBezTo>
                  <a:cubicBezTo>
                    <a:pt x="17" y="45"/>
                    <a:pt x="17" y="45"/>
                    <a:pt x="17" y="45"/>
                  </a:cubicBezTo>
                  <a:cubicBezTo>
                    <a:pt x="17" y="45"/>
                    <a:pt x="17" y="45"/>
                    <a:pt x="18" y="45"/>
                  </a:cubicBezTo>
                  <a:cubicBezTo>
                    <a:pt x="18" y="45"/>
                    <a:pt x="18" y="45"/>
                    <a:pt x="18" y="45"/>
                  </a:cubicBezTo>
                  <a:cubicBezTo>
                    <a:pt x="21" y="45"/>
                    <a:pt x="21" y="45"/>
                    <a:pt x="21" y="45"/>
                  </a:cubicBezTo>
                  <a:cubicBezTo>
                    <a:pt x="23" y="45"/>
                    <a:pt x="23" y="46"/>
                    <a:pt x="23" y="47"/>
                  </a:cubicBezTo>
                  <a:cubicBezTo>
                    <a:pt x="23" y="47"/>
                    <a:pt x="23" y="47"/>
                    <a:pt x="23" y="47"/>
                  </a:cubicBezTo>
                  <a:cubicBezTo>
                    <a:pt x="23" y="49"/>
                    <a:pt x="22" y="49"/>
                    <a:pt x="21" y="49"/>
                  </a:cubicBezTo>
                  <a:cubicBezTo>
                    <a:pt x="21" y="49"/>
                    <a:pt x="21" y="49"/>
                    <a:pt x="21" y="49"/>
                  </a:cubicBezTo>
                  <a:cubicBezTo>
                    <a:pt x="17" y="49"/>
                    <a:pt x="17" y="49"/>
                    <a:pt x="17" y="49"/>
                  </a:cubicBezTo>
                  <a:cubicBezTo>
                    <a:pt x="17" y="49"/>
                    <a:pt x="17" y="49"/>
                    <a:pt x="17" y="49"/>
                  </a:cubicBezTo>
                  <a:cubicBezTo>
                    <a:pt x="17" y="49"/>
                    <a:pt x="17" y="49"/>
                    <a:pt x="17" y="49"/>
                  </a:cubicBezTo>
                  <a:cubicBezTo>
                    <a:pt x="15" y="49"/>
                    <a:pt x="14" y="49"/>
                    <a:pt x="13" y="50"/>
                  </a:cubicBezTo>
                  <a:cubicBezTo>
                    <a:pt x="13" y="50"/>
                    <a:pt x="13" y="50"/>
                    <a:pt x="13" y="50"/>
                  </a:cubicBezTo>
                  <a:cubicBezTo>
                    <a:pt x="12" y="51"/>
                    <a:pt x="12" y="51"/>
                    <a:pt x="12" y="51"/>
                  </a:cubicBezTo>
                  <a:cubicBezTo>
                    <a:pt x="12" y="51"/>
                    <a:pt x="12" y="51"/>
                    <a:pt x="12" y="51"/>
                  </a:cubicBezTo>
                  <a:cubicBezTo>
                    <a:pt x="11" y="52"/>
                    <a:pt x="11" y="52"/>
                    <a:pt x="10" y="52"/>
                  </a:cubicBezTo>
                  <a:cubicBezTo>
                    <a:pt x="10" y="52"/>
                    <a:pt x="10" y="52"/>
                    <a:pt x="10" y="52"/>
                  </a:cubicBezTo>
                  <a:cubicBezTo>
                    <a:pt x="10" y="52"/>
                    <a:pt x="9" y="52"/>
                    <a:pt x="9" y="52"/>
                  </a:cubicBezTo>
                  <a:close/>
                  <a:moveTo>
                    <a:pt x="31" y="47"/>
                  </a:moveTo>
                  <a:cubicBezTo>
                    <a:pt x="30" y="46"/>
                    <a:pt x="31" y="45"/>
                    <a:pt x="32" y="45"/>
                  </a:cubicBezTo>
                  <a:cubicBezTo>
                    <a:pt x="32" y="45"/>
                    <a:pt x="32" y="45"/>
                    <a:pt x="32" y="45"/>
                  </a:cubicBezTo>
                  <a:cubicBezTo>
                    <a:pt x="42" y="39"/>
                    <a:pt x="42" y="39"/>
                    <a:pt x="42" y="39"/>
                  </a:cubicBezTo>
                  <a:cubicBezTo>
                    <a:pt x="43" y="38"/>
                    <a:pt x="44" y="38"/>
                    <a:pt x="45" y="39"/>
                  </a:cubicBezTo>
                  <a:cubicBezTo>
                    <a:pt x="45" y="39"/>
                    <a:pt x="45" y="39"/>
                    <a:pt x="45" y="39"/>
                  </a:cubicBezTo>
                  <a:cubicBezTo>
                    <a:pt x="45" y="40"/>
                    <a:pt x="45" y="41"/>
                    <a:pt x="44" y="42"/>
                  </a:cubicBezTo>
                  <a:cubicBezTo>
                    <a:pt x="44" y="42"/>
                    <a:pt x="44" y="42"/>
                    <a:pt x="44" y="42"/>
                  </a:cubicBezTo>
                  <a:cubicBezTo>
                    <a:pt x="34" y="48"/>
                    <a:pt x="34" y="48"/>
                    <a:pt x="34" y="48"/>
                  </a:cubicBezTo>
                  <a:cubicBezTo>
                    <a:pt x="33" y="48"/>
                    <a:pt x="33" y="48"/>
                    <a:pt x="33" y="48"/>
                  </a:cubicBezTo>
                  <a:cubicBezTo>
                    <a:pt x="33" y="48"/>
                    <a:pt x="33" y="48"/>
                    <a:pt x="33" y="48"/>
                  </a:cubicBezTo>
                  <a:cubicBezTo>
                    <a:pt x="32" y="48"/>
                    <a:pt x="31" y="48"/>
                    <a:pt x="31" y="47"/>
                  </a:cubicBezTo>
                  <a:close/>
                  <a:moveTo>
                    <a:pt x="188" y="46"/>
                  </a:moveTo>
                  <a:cubicBezTo>
                    <a:pt x="178" y="40"/>
                    <a:pt x="178" y="40"/>
                    <a:pt x="178" y="40"/>
                  </a:cubicBezTo>
                  <a:cubicBezTo>
                    <a:pt x="177" y="40"/>
                    <a:pt x="177" y="38"/>
                    <a:pt x="177" y="38"/>
                  </a:cubicBezTo>
                  <a:cubicBezTo>
                    <a:pt x="177" y="38"/>
                    <a:pt x="177" y="38"/>
                    <a:pt x="177" y="38"/>
                  </a:cubicBezTo>
                  <a:cubicBezTo>
                    <a:pt x="178" y="37"/>
                    <a:pt x="179" y="36"/>
                    <a:pt x="180" y="37"/>
                  </a:cubicBezTo>
                  <a:cubicBezTo>
                    <a:pt x="180" y="37"/>
                    <a:pt x="180" y="37"/>
                    <a:pt x="180" y="37"/>
                  </a:cubicBezTo>
                  <a:cubicBezTo>
                    <a:pt x="190" y="43"/>
                    <a:pt x="190" y="43"/>
                    <a:pt x="190" y="43"/>
                  </a:cubicBezTo>
                  <a:cubicBezTo>
                    <a:pt x="191" y="43"/>
                    <a:pt x="191" y="45"/>
                    <a:pt x="191" y="46"/>
                  </a:cubicBezTo>
                  <a:cubicBezTo>
                    <a:pt x="191" y="46"/>
                    <a:pt x="191" y="46"/>
                    <a:pt x="191" y="46"/>
                  </a:cubicBezTo>
                  <a:cubicBezTo>
                    <a:pt x="191" y="46"/>
                    <a:pt x="190" y="47"/>
                    <a:pt x="189" y="47"/>
                  </a:cubicBezTo>
                  <a:cubicBezTo>
                    <a:pt x="189" y="47"/>
                    <a:pt x="189" y="47"/>
                    <a:pt x="189" y="47"/>
                  </a:cubicBezTo>
                  <a:cubicBezTo>
                    <a:pt x="189" y="47"/>
                    <a:pt x="189" y="46"/>
                    <a:pt x="188" y="46"/>
                  </a:cubicBezTo>
                  <a:close/>
                  <a:moveTo>
                    <a:pt x="52" y="35"/>
                  </a:moveTo>
                  <a:cubicBezTo>
                    <a:pt x="51" y="34"/>
                    <a:pt x="51" y="33"/>
                    <a:pt x="52" y="33"/>
                  </a:cubicBezTo>
                  <a:cubicBezTo>
                    <a:pt x="52" y="33"/>
                    <a:pt x="52" y="33"/>
                    <a:pt x="52" y="33"/>
                  </a:cubicBezTo>
                  <a:cubicBezTo>
                    <a:pt x="63" y="27"/>
                    <a:pt x="63" y="27"/>
                    <a:pt x="63" y="27"/>
                  </a:cubicBezTo>
                  <a:cubicBezTo>
                    <a:pt x="64" y="26"/>
                    <a:pt x="65" y="26"/>
                    <a:pt x="66" y="27"/>
                  </a:cubicBezTo>
                  <a:cubicBezTo>
                    <a:pt x="66" y="27"/>
                    <a:pt x="66" y="27"/>
                    <a:pt x="66" y="27"/>
                  </a:cubicBezTo>
                  <a:cubicBezTo>
                    <a:pt x="66" y="28"/>
                    <a:pt x="66" y="29"/>
                    <a:pt x="65" y="30"/>
                  </a:cubicBezTo>
                  <a:cubicBezTo>
                    <a:pt x="65" y="30"/>
                    <a:pt x="65" y="30"/>
                    <a:pt x="65" y="30"/>
                  </a:cubicBezTo>
                  <a:cubicBezTo>
                    <a:pt x="54" y="36"/>
                    <a:pt x="54" y="36"/>
                    <a:pt x="54" y="36"/>
                  </a:cubicBezTo>
                  <a:cubicBezTo>
                    <a:pt x="54" y="36"/>
                    <a:pt x="54" y="36"/>
                    <a:pt x="53" y="36"/>
                  </a:cubicBezTo>
                  <a:cubicBezTo>
                    <a:pt x="53" y="36"/>
                    <a:pt x="53" y="36"/>
                    <a:pt x="53" y="36"/>
                  </a:cubicBezTo>
                  <a:cubicBezTo>
                    <a:pt x="53" y="36"/>
                    <a:pt x="52" y="36"/>
                    <a:pt x="52" y="35"/>
                  </a:cubicBezTo>
                  <a:close/>
                  <a:moveTo>
                    <a:pt x="167" y="34"/>
                  </a:moveTo>
                  <a:cubicBezTo>
                    <a:pt x="157" y="28"/>
                    <a:pt x="157" y="28"/>
                    <a:pt x="157" y="28"/>
                  </a:cubicBezTo>
                  <a:cubicBezTo>
                    <a:pt x="156" y="28"/>
                    <a:pt x="156" y="26"/>
                    <a:pt x="156" y="26"/>
                  </a:cubicBezTo>
                  <a:cubicBezTo>
                    <a:pt x="156" y="26"/>
                    <a:pt x="156" y="26"/>
                    <a:pt x="156" y="26"/>
                  </a:cubicBezTo>
                  <a:cubicBezTo>
                    <a:pt x="157" y="25"/>
                    <a:pt x="158" y="24"/>
                    <a:pt x="159" y="25"/>
                  </a:cubicBezTo>
                  <a:cubicBezTo>
                    <a:pt x="159" y="25"/>
                    <a:pt x="159" y="25"/>
                    <a:pt x="159" y="25"/>
                  </a:cubicBezTo>
                  <a:cubicBezTo>
                    <a:pt x="169" y="31"/>
                    <a:pt x="169" y="31"/>
                    <a:pt x="169" y="31"/>
                  </a:cubicBezTo>
                  <a:cubicBezTo>
                    <a:pt x="170" y="31"/>
                    <a:pt x="171" y="33"/>
                    <a:pt x="170" y="34"/>
                  </a:cubicBezTo>
                  <a:cubicBezTo>
                    <a:pt x="170" y="34"/>
                    <a:pt x="170" y="34"/>
                    <a:pt x="170" y="34"/>
                  </a:cubicBezTo>
                  <a:cubicBezTo>
                    <a:pt x="170" y="34"/>
                    <a:pt x="169" y="35"/>
                    <a:pt x="168" y="35"/>
                  </a:cubicBezTo>
                  <a:cubicBezTo>
                    <a:pt x="168" y="35"/>
                    <a:pt x="168" y="35"/>
                    <a:pt x="168" y="35"/>
                  </a:cubicBezTo>
                  <a:cubicBezTo>
                    <a:pt x="168" y="35"/>
                    <a:pt x="168" y="34"/>
                    <a:pt x="167" y="34"/>
                  </a:cubicBezTo>
                  <a:close/>
                  <a:moveTo>
                    <a:pt x="72" y="23"/>
                  </a:moveTo>
                  <a:cubicBezTo>
                    <a:pt x="72" y="22"/>
                    <a:pt x="72" y="21"/>
                    <a:pt x="73" y="21"/>
                  </a:cubicBezTo>
                  <a:cubicBezTo>
                    <a:pt x="73" y="21"/>
                    <a:pt x="73" y="21"/>
                    <a:pt x="73" y="21"/>
                  </a:cubicBezTo>
                  <a:cubicBezTo>
                    <a:pt x="84" y="15"/>
                    <a:pt x="84" y="15"/>
                    <a:pt x="84" y="15"/>
                  </a:cubicBezTo>
                  <a:cubicBezTo>
                    <a:pt x="85" y="14"/>
                    <a:pt x="86" y="14"/>
                    <a:pt x="86" y="15"/>
                  </a:cubicBezTo>
                  <a:cubicBezTo>
                    <a:pt x="86" y="15"/>
                    <a:pt x="86" y="15"/>
                    <a:pt x="86" y="15"/>
                  </a:cubicBezTo>
                  <a:cubicBezTo>
                    <a:pt x="87" y="16"/>
                    <a:pt x="87" y="17"/>
                    <a:pt x="86" y="18"/>
                  </a:cubicBezTo>
                  <a:cubicBezTo>
                    <a:pt x="86" y="18"/>
                    <a:pt x="86" y="18"/>
                    <a:pt x="86" y="18"/>
                  </a:cubicBezTo>
                  <a:cubicBezTo>
                    <a:pt x="75" y="24"/>
                    <a:pt x="75" y="24"/>
                    <a:pt x="75" y="24"/>
                  </a:cubicBezTo>
                  <a:cubicBezTo>
                    <a:pt x="75" y="24"/>
                    <a:pt x="75" y="24"/>
                    <a:pt x="74" y="24"/>
                  </a:cubicBezTo>
                  <a:cubicBezTo>
                    <a:pt x="74" y="24"/>
                    <a:pt x="74" y="24"/>
                    <a:pt x="74" y="24"/>
                  </a:cubicBezTo>
                  <a:cubicBezTo>
                    <a:pt x="74" y="24"/>
                    <a:pt x="73" y="24"/>
                    <a:pt x="72" y="23"/>
                  </a:cubicBezTo>
                  <a:close/>
                  <a:moveTo>
                    <a:pt x="147" y="22"/>
                  </a:moveTo>
                  <a:cubicBezTo>
                    <a:pt x="136" y="16"/>
                    <a:pt x="136" y="16"/>
                    <a:pt x="136" y="16"/>
                  </a:cubicBezTo>
                  <a:cubicBezTo>
                    <a:pt x="135" y="16"/>
                    <a:pt x="135" y="14"/>
                    <a:pt x="136" y="13"/>
                  </a:cubicBezTo>
                  <a:cubicBezTo>
                    <a:pt x="136" y="13"/>
                    <a:pt x="136" y="13"/>
                    <a:pt x="136" y="13"/>
                  </a:cubicBezTo>
                  <a:cubicBezTo>
                    <a:pt x="136" y="13"/>
                    <a:pt x="137" y="12"/>
                    <a:pt x="138" y="13"/>
                  </a:cubicBezTo>
                  <a:cubicBezTo>
                    <a:pt x="138" y="13"/>
                    <a:pt x="138" y="13"/>
                    <a:pt x="138" y="13"/>
                  </a:cubicBezTo>
                  <a:cubicBezTo>
                    <a:pt x="149" y="19"/>
                    <a:pt x="149" y="19"/>
                    <a:pt x="149" y="19"/>
                  </a:cubicBezTo>
                  <a:cubicBezTo>
                    <a:pt x="150" y="19"/>
                    <a:pt x="150" y="21"/>
                    <a:pt x="149" y="21"/>
                  </a:cubicBezTo>
                  <a:cubicBezTo>
                    <a:pt x="149" y="21"/>
                    <a:pt x="149" y="21"/>
                    <a:pt x="149" y="21"/>
                  </a:cubicBezTo>
                  <a:cubicBezTo>
                    <a:pt x="149" y="22"/>
                    <a:pt x="148" y="22"/>
                    <a:pt x="148" y="22"/>
                  </a:cubicBezTo>
                  <a:cubicBezTo>
                    <a:pt x="148" y="22"/>
                    <a:pt x="148" y="22"/>
                    <a:pt x="148" y="22"/>
                  </a:cubicBezTo>
                  <a:cubicBezTo>
                    <a:pt x="147" y="22"/>
                    <a:pt x="147" y="22"/>
                    <a:pt x="147" y="22"/>
                  </a:cubicBezTo>
                  <a:close/>
                  <a:moveTo>
                    <a:pt x="93" y="11"/>
                  </a:moveTo>
                  <a:cubicBezTo>
                    <a:pt x="93" y="10"/>
                    <a:pt x="93" y="9"/>
                    <a:pt x="94" y="9"/>
                  </a:cubicBezTo>
                  <a:cubicBezTo>
                    <a:pt x="94" y="9"/>
                    <a:pt x="94" y="9"/>
                    <a:pt x="94" y="9"/>
                  </a:cubicBezTo>
                  <a:cubicBezTo>
                    <a:pt x="104" y="3"/>
                    <a:pt x="104" y="3"/>
                    <a:pt x="104" y="3"/>
                  </a:cubicBezTo>
                  <a:cubicBezTo>
                    <a:pt x="105" y="2"/>
                    <a:pt x="107" y="2"/>
                    <a:pt x="107" y="3"/>
                  </a:cubicBezTo>
                  <a:cubicBezTo>
                    <a:pt x="107" y="3"/>
                    <a:pt x="107" y="3"/>
                    <a:pt x="107" y="3"/>
                  </a:cubicBezTo>
                  <a:cubicBezTo>
                    <a:pt x="108" y="4"/>
                    <a:pt x="107" y="5"/>
                    <a:pt x="106" y="6"/>
                  </a:cubicBezTo>
                  <a:cubicBezTo>
                    <a:pt x="106" y="6"/>
                    <a:pt x="106" y="6"/>
                    <a:pt x="106" y="6"/>
                  </a:cubicBezTo>
                  <a:cubicBezTo>
                    <a:pt x="96" y="12"/>
                    <a:pt x="96" y="12"/>
                    <a:pt x="96" y="12"/>
                  </a:cubicBezTo>
                  <a:cubicBezTo>
                    <a:pt x="96" y="12"/>
                    <a:pt x="95" y="12"/>
                    <a:pt x="95" y="12"/>
                  </a:cubicBezTo>
                  <a:cubicBezTo>
                    <a:pt x="95" y="12"/>
                    <a:pt x="95" y="12"/>
                    <a:pt x="95" y="12"/>
                  </a:cubicBezTo>
                  <a:cubicBezTo>
                    <a:pt x="94" y="12"/>
                    <a:pt x="94" y="12"/>
                    <a:pt x="93" y="11"/>
                  </a:cubicBezTo>
                  <a:close/>
                  <a:moveTo>
                    <a:pt x="126" y="10"/>
                  </a:moveTo>
                  <a:cubicBezTo>
                    <a:pt x="116" y="4"/>
                    <a:pt x="116" y="4"/>
                    <a:pt x="116" y="4"/>
                  </a:cubicBezTo>
                  <a:cubicBezTo>
                    <a:pt x="115" y="4"/>
                    <a:pt x="114" y="2"/>
                    <a:pt x="115" y="1"/>
                  </a:cubicBezTo>
                  <a:cubicBezTo>
                    <a:pt x="115" y="1"/>
                    <a:pt x="115" y="1"/>
                    <a:pt x="115" y="1"/>
                  </a:cubicBezTo>
                  <a:cubicBezTo>
                    <a:pt x="115" y="0"/>
                    <a:pt x="117" y="0"/>
                    <a:pt x="118" y="1"/>
                  </a:cubicBezTo>
                  <a:cubicBezTo>
                    <a:pt x="118" y="1"/>
                    <a:pt x="118" y="1"/>
                    <a:pt x="118" y="1"/>
                  </a:cubicBezTo>
                  <a:cubicBezTo>
                    <a:pt x="118" y="1"/>
                    <a:pt x="118" y="1"/>
                    <a:pt x="118" y="1"/>
                  </a:cubicBezTo>
                  <a:cubicBezTo>
                    <a:pt x="128" y="7"/>
                    <a:pt x="128" y="7"/>
                    <a:pt x="128" y="7"/>
                  </a:cubicBezTo>
                  <a:cubicBezTo>
                    <a:pt x="129" y="7"/>
                    <a:pt x="129" y="9"/>
                    <a:pt x="129" y="9"/>
                  </a:cubicBezTo>
                  <a:cubicBezTo>
                    <a:pt x="129" y="9"/>
                    <a:pt x="129" y="9"/>
                    <a:pt x="129" y="9"/>
                  </a:cubicBezTo>
                  <a:cubicBezTo>
                    <a:pt x="128" y="10"/>
                    <a:pt x="128" y="10"/>
                    <a:pt x="127" y="10"/>
                  </a:cubicBezTo>
                  <a:cubicBezTo>
                    <a:pt x="127" y="10"/>
                    <a:pt x="127" y="10"/>
                    <a:pt x="127" y="10"/>
                  </a:cubicBezTo>
                  <a:cubicBezTo>
                    <a:pt x="127" y="10"/>
                    <a:pt x="126" y="10"/>
                    <a:pt x="126" y="1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11" name="Freeform 110"/>
            <p:cNvSpPr>
              <a:spLocks noEditPoints="1"/>
            </p:cNvSpPr>
            <p:nvPr/>
          </p:nvSpPr>
          <p:spPr bwMode="auto">
            <a:xfrm>
              <a:off x="1073321" y="5036258"/>
              <a:ext cx="353350" cy="416762"/>
            </a:xfrm>
            <a:custGeom>
              <a:avLst/>
              <a:gdLst>
                <a:gd name="T0" fmla="*/ 6 w 279"/>
                <a:gd name="T1" fmla="*/ 0 h 333"/>
                <a:gd name="T2" fmla="*/ 12 w 279"/>
                <a:gd name="T3" fmla="*/ 50 h 333"/>
                <a:gd name="T4" fmla="*/ 254 w 279"/>
                <a:gd name="T5" fmla="*/ 43 h 333"/>
                <a:gd name="T6" fmla="*/ 33 w 279"/>
                <a:gd name="T7" fmla="*/ 202 h 333"/>
                <a:gd name="T8" fmla="*/ 110 w 279"/>
                <a:gd name="T9" fmla="*/ 239 h 333"/>
                <a:gd name="T10" fmla="*/ 98 w 279"/>
                <a:gd name="T11" fmla="*/ 330 h 333"/>
                <a:gd name="T12" fmla="*/ 233 w 279"/>
                <a:gd name="T13" fmla="*/ 285 h 333"/>
                <a:gd name="T14" fmla="*/ 243 w 279"/>
                <a:gd name="T15" fmla="*/ 267 h 333"/>
                <a:gd name="T16" fmla="*/ 279 w 279"/>
                <a:gd name="T17" fmla="*/ 44 h 333"/>
                <a:gd name="T18" fmla="*/ 56 w 279"/>
                <a:gd name="T19" fmla="*/ 108 h 333"/>
                <a:gd name="T20" fmla="*/ 87 w 279"/>
                <a:gd name="T21" fmla="*/ 118 h 333"/>
                <a:gd name="T22" fmla="*/ 94 w 279"/>
                <a:gd name="T23" fmla="*/ 130 h 333"/>
                <a:gd name="T24" fmla="*/ 83 w 279"/>
                <a:gd name="T25" fmla="*/ 148 h 333"/>
                <a:gd name="T26" fmla="*/ 102 w 279"/>
                <a:gd name="T27" fmla="*/ 177 h 333"/>
                <a:gd name="T28" fmla="*/ 96 w 279"/>
                <a:gd name="T29" fmla="*/ 150 h 333"/>
                <a:gd name="T30" fmla="*/ 107 w 279"/>
                <a:gd name="T31" fmla="*/ 132 h 333"/>
                <a:gd name="T32" fmla="*/ 88 w 279"/>
                <a:gd name="T33" fmla="*/ 104 h 333"/>
                <a:gd name="T34" fmla="*/ 72 w 279"/>
                <a:gd name="T35" fmla="*/ 110 h 333"/>
                <a:gd name="T36" fmla="*/ 83 w 279"/>
                <a:gd name="T37" fmla="*/ 89 h 333"/>
                <a:gd name="T38" fmla="*/ 65 w 279"/>
                <a:gd name="T39" fmla="*/ 62 h 333"/>
                <a:gd name="T40" fmla="*/ 70 w 279"/>
                <a:gd name="T41" fmla="*/ 88 h 333"/>
                <a:gd name="T42" fmla="*/ 56 w 279"/>
                <a:gd name="T43" fmla="*/ 108 h 333"/>
                <a:gd name="T44" fmla="*/ 126 w 279"/>
                <a:gd name="T45" fmla="*/ 181 h 333"/>
                <a:gd name="T46" fmla="*/ 151 w 279"/>
                <a:gd name="T47" fmla="*/ 159 h 333"/>
                <a:gd name="T48" fmla="*/ 145 w 279"/>
                <a:gd name="T49" fmla="*/ 138 h 333"/>
                <a:gd name="T50" fmla="*/ 155 w 279"/>
                <a:gd name="T51" fmla="*/ 128 h 333"/>
                <a:gd name="T52" fmla="*/ 191 w 279"/>
                <a:gd name="T53" fmla="*/ 145 h 333"/>
                <a:gd name="T54" fmla="*/ 197 w 279"/>
                <a:gd name="T55" fmla="*/ 166 h 333"/>
                <a:gd name="T56" fmla="*/ 185 w 279"/>
                <a:gd name="T57" fmla="*/ 190 h 333"/>
                <a:gd name="T58" fmla="*/ 211 w 279"/>
                <a:gd name="T59" fmla="*/ 168 h 333"/>
                <a:gd name="T60" fmla="*/ 205 w 279"/>
                <a:gd name="T61" fmla="*/ 147 h 333"/>
                <a:gd name="T62" fmla="*/ 216 w 279"/>
                <a:gd name="T63" fmla="*/ 122 h 333"/>
                <a:gd name="T64" fmla="*/ 193 w 279"/>
                <a:gd name="T65" fmla="*/ 128 h 333"/>
                <a:gd name="T66" fmla="*/ 179 w 279"/>
                <a:gd name="T67" fmla="*/ 103 h 333"/>
                <a:gd name="T68" fmla="*/ 191 w 279"/>
                <a:gd name="T69" fmla="*/ 78 h 333"/>
                <a:gd name="T70" fmla="*/ 166 w 279"/>
                <a:gd name="T71" fmla="*/ 101 h 333"/>
                <a:gd name="T72" fmla="*/ 171 w 279"/>
                <a:gd name="T73" fmla="*/ 125 h 333"/>
                <a:gd name="T74" fmla="*/ 156 w 279"/>
                <a:gd name="T75" fmla="*/ 114 h 333"/>
                <a:gd name="T76" fmla="*/ 132 w 279"/>
                <a:gd name="T77" fmla="*/ 136 h 333"/>
                <a:gd name="T78" fmla="*/ 138 w 279"/>
                <a:gd name="T79" fmla="*/ 15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333">
                  <a:moveTo>
                    <a:pt x="271" y="34"/>
                  </a:moveTo>
                  <a:cubicBezTo>
                    <a:pt x="6" y="0"/>
                    <a:pt x="6" y="0"/>
                    <a:pt x="6" y="0"/>
                  </a:cubicBezTo>
                  <a:cubicBezTo>
                    <a:pt x="0" y="45"/>
                    <a:pt x="0" y="45"/>
                    <a:pt x="0" y="45"/>
                  </a:cubicBezTo>
                  <a:cubicBezTo>
                    <a:pt x="4" y="46"/>
                    <a:pt x="8" y="48"/>
                    <a:pt x="12" y="50"/>
                  </a:cubicBezTo>
                  <a:cubicBezTo>
                    <a:pt x="17" y="13"/>
                    <a:pt x="17" y="13"/>
                    <a:pt x="17" y="13"/>
                  </a:cubicBezTo>
                  <a:cubicBezTo>
                    <a:pt x="254" y="43"/>
                    <a:pt x="254" y="43"/>
                    <a:pt x="254" y="43"/>
                  </a:cubicBezTo>
                  <a:cubicBezTo>
                    <a:pt x="229" y="240"/>
                    <a:pt x="229" y="240"/>
                    <a:pt x="229" y="240"/>
                  </a:cubicBezTo>
                  <a:cubicBezTo>
                    <a:pt x="33" y="202"/>
                    <a:pt x="33" y="202"/>
                    <a:pt x="33" y="202"/>
                  </a:cubicBezTo>
                  <a:cubicBezTo>
                    <a:pt x="45" y="209"/>
                    <a:pt x="56" y="219"/>
                    <a:pt x="65" y="230"/>
                  </a:cubicBezTo>
                  <a:cubicBezTo>
                    <a:pt x="110" y="239"/>
                    <a:pt x="110" y="239"/>
                    <a:pt x="110" y="239"/>
                  </a:cubicBezTo>
                  <a:cubicBezTo>
                    <a:pt x="98" y="241"/>
                    <a:pt x="87" y="244"/>
                    <a:pt x="77" y="247"/>
                  </a:cubicBezTo>
                  <a:cubicBezTo>
                    <a:pt x="90" y="270"/>
                    <a:pt x="97" y="298"/>
                    <a:pt x="98" y="330"/>
                  </a:cubicBezTo>
                  <a:cubicBezTo>
                    <a:pt x="109" y="332"/>
                    <a:pt x="122" y="333"/>
                    <a:pt x="136" y="333"/>
                  </a:cubicBezTo>
                  <a:cubicBezTo>
                    <a:pt x="189" y="333"/>
                    <a:pt x="233" y="312"/>
                    <a:pt x="233" y="285"/>
                  </a:cubicBezTo>
                  <a:cubicBezTo>
                    <a:pt x="233" y="277"/>
                    <a:pt x="228" y="269"/>
                    <a:pt x="220" y="262"/>
                  </a:cubicBezTo>
                  <a:cubicBezTo>
                    <a:pt x="243" y="267"/>
                    <a:pt x="243" y="267"/>
                    <a:pt x="243" y="267"/>
                  </a:cubicBezTo>
                  <a:cubicBezTo>
                    <a:pt x="256" y="249"/>
                    <a:pt x="256" y="249"/>
                    <a:pt x="256" y="249"/>
                  </a:cubicBezTo>
                  <a:cubicBezTo>
                    <a:pt x="279" y="44"/>
                    <a:pt x="279" y="44"/>
                    <a:pt x="279" y="44"/>
                  </a:cubicBezTo>
                  <a:lnTo>
                    <a:pt x="271" y="34"/>
                  </a:lnTo>
                  <a:close/>
                  <a:moveTo>
                    <a:pt x="56" y="108"/>
                  </a:moveTo>
                  <a:cubicBezTo>
                    <a:pt x="56" y="110"/>
                    <a:pt x="57" y="112"/>
                    <a:pt x="57" y="114"/>
                  </a:cubicBezTo>
                  <a:cubicBezTo>
                    <a:pt x="87" y="118"/>
                    <a:pt x="87" y="118"/>
                    <a:pt x="87" y="118"/>
                  </a:cubicBezTo>
                  <a:cubicBezTo>
                    <a:pt x="86" y="129"/>
                    <a:pt x="86" y="129"/>
                    <a:pt x="86" y="129"/>
                  </a:cubicBezTo>
                  <a:cubicBezTo>
                    <a:pt x="94" y="130"/>
                    <a:pt x="94" y="130"/>
                    <a:pt x="94" y="130"/>
                  </a:cubicBezTo>
                  <a:cubicBezTo>
                    <a:pt x="91" y="150"/>
                    <a:pt x="91" y="150"/>
                    <a:pt x="91" y="150"/>
                  </a:cubicBezTo>
                  <a:cubicBezTo>
                    <a:pt x="83" y="148"/>
                    <a:pt x="83" y="148"/>
                    <a:pt x="83" y="148"/>
                  </a:cubicBezTo>
                  <a:cubicBezTo>
                    <a:pt x="81" y="173"/>
                    <a:pt x="81" y="173"/>
                    <a:pt x="81" y="173"/>
                  </a:cubicBezTo>
                  <a:cubicBezTo>
                    <a:pt x="102" y="177"/>
                    <a:pt x="102" y="177"/>
                    <a:pt x="102" y="177"/>
                  </a:cubicBezTo>
                  <a:cubicBezTo>
                    <a:pt x="105" y="152"/>
                    <a:pt x="105" y="152"/>
                    <a:pt x="105" y="152"/>
                  </a:cubicBezTo>
                  <a:cubicBezTo>
                    <a:pt x="96" y="150"/>
                    <a:pt x="96" y="150"/>
                    <a:pt x="96" y="150"/>
                  </a:cubicBezTo>
                  <a:cubicBezTo>
                    <a:pt x="99" y="131"/>
                    <a:pt x="99" y="131"/>
                    <a:pt x="99" y="131"/>
                  </a:cubicBezTo>
                  <a:cubicBezTo>
                    <a:pt x="107" y="132"/>
                    <a:pt x="107" y="132"/>
                    <a:pt x="107" y="132"/>
                  </a:cubicBezTo>
                  <a:cubicBezTo>
                    <a:pt x="110" y="107"/>
                    <a:pt x="110" y="107"/>
                    <a:pt x="110" y="107"/>
                  </a:cubicBezTo>
                  <a:cubicBezTo>
                    <a:pt x="88" y="104"/>
                    <a:pt x="88" y="104"/>
                    <a:pt x="88" y="104"/>
                  </a:cubicBezTo>
                  <a:cubicBezTo>
                    <a:pt x="87" y="113"/>
                    <a:pt x="87" y="113"/>
                    <a:pt x="87" y="113"/>
                  </a:cubicBezTo>
                  <a:cubicBezTo>
                    <a:pt x="72" y="110"/>
                    <a:pt x="72" y="110"/>
                    <a:pt x="72" y="110"/>
                  </a:cubicBezTo>
                  <a:cubicBezTo>
                    <a:pt x="75" y="88"/>
                    <a:pt x="75" y="88"/>
                    <a:pt x="75" y="88"/>
                  </a:cubicBezTo>
                  <a:cubicBezTo>
                    <a:pt x="83" y="89"/>
                    <a:pt x="83" y="89"/>
                    <a:pt x="83" y="89"/>
                  </a:cubicBezTo>
                  <a:cubicBezTo>
                    <a:pt x="85" y="64"/>
                    <a:pt x="85" y="64"/>
                    <a:pt x="85" y="64"/>
                  </a:cubicBezTo>
                  <a:cubicBezTo>
                    <a:pt x="65" y="62"/>
                    <a:pt x="65" y="62"/>
                    <a:pt x="65" y="62"/>
                  </a:cubicBezTo>
                  <a:cubicBezTo>
                    <a:pt x="62" y="87"/>
                    <a:pt x="62" y="87"/>
                    <a:pt x="62" y="87"/>
                  </a:cubicBezTo>
                  <a:cubicBezTo>
                    <a:pt x="70" y="88"/>
                    <a:pt x="70" y="88"/>
                    <a:pt x="70" y="88"/>
                  </a:cubicBezTo>
                  <a:cubicBezTo>
                    <a:pt x="67" y="110"/>
                    <a:pt x="67" y="110"/>
                    <a:pt x="67" y="110"/>
                  </a:cubicBezTo>
                  <a:lnTo>
                    <a:pt x="56" y="108"/>
                  </a:lnTo>
                  <a:close/>
                  <a:moveTo>
                    <a:pt x="129" y="155"/>
                  </a:moveTo>
                  <a:cubicBezTo>
                    <a:pt x="126" y="181"/>
                    <a:pt x="126" y="181"/>
                    <a:pt x="126" y="181"/>
                  </a:cubicBezTo>
                  <a:cubicBezTo>
                    <a:pt x="148" y="184"/>
                    <a:pt x="148" y="184"/>
                    <a:pt x="148" y="184"/>
                  </a:cubicBezTo>
                  <a:cubicBezTo>
                    <a:pt x="151" y="159"/>
                    <a:pt x="151" y="159"/>
                    <a:pt x="151" y="159"/>
                  </a:cubicBezTo>
                  <a:cubicBezTo>
                    <a:pt x="143" y="157"/>
                    <a:pt x="143" y="157"/>
                    <a:pt x="143" y="157"/>
                  </a:cubicBezTo>
                  <a:cubicBezTo>
                    <a:pt x="145" y="138"/>
                    <a:pt x="145" y="138"/>
                    <a:pt x="145" y="138"/>
                  </a:cubicBezTo>
                  <a:cubicBezTo>
                    <a:pt x="153" y="139"/>
                    <a:pt x="153" y="139"/>
                    <a:pt x="153" y="139"/>
                  </a:cubicBezTo>
                  <a:cubicBezTo>
                    <a:pt x="155" y="128"/>
                    <a:pt x="155" y="128"/>
                    <a:pt x="155" y="128"/>
                  </a:cubicBezTo>
                  <a:cubicBezTo>
                    <a:pt x="192" y="134"/>
                    <a:pt x="192" y="134"/>
                    <a:pt x="192" y="134"/>
                  </a:cubicBezTo>
                  <a:cubicBezTo>
                    <a:pt x="191" y="145"/>
                    <a:pt x="191" y="145"/>
                    <a:pt x="191" y="145"/>
                  </a:cubicBezTo>
                  <a:cubicBezTo>
                    <a:pt x="199" y="146"/>
                    <a:pt x="199" y="146"/>
                    <a:pt x="199" y="146"/>
                  </a:cubicBezTo>
                  <a:cubicBezTo>
                    <a:pt x="197" y="166"/>
                    <a:pt x="197" y="166"/>
                    <a:pt x="197" y="166"/>
                  </a:cubicBezTo>
                  <a:cubicBezTo>
                    <a:pt x="188" y="164"/>
                    <a:pt x="188" y="164"/>
                    <a:pt x="188" y="164"/>
                  </a:cubicBezTo>
                  <a:cubicBezTo>
                    <a:pt x="185" y="190"/>
                    <a:pt x="185" y="190"/>
                    <a:pt x="185" y="190"/>
                  </a:cubicBezTo>
                  <a:cubicBezTo>
                    <a:pt x="208" y="194"/>
                    <a:pt x="208" y="194"/>
                    <a:pt x="208" y="194"/>
                  </a:cubicBezTo>
                  <a:cubicBezTo>
                    <a:pt x="211" y="168"/>
                    <a:pt x="211" y="168"/>
                    <a:pt x="211" y="168"/>
                  </a:cubicBezTo>
                  <a:cubicBezTo>
                    <a:pt x="202" y="167"/>
                    <a:pt x="202" y="167"/>
                    <a:pt x="202" y="167"/>
                  </a:cubicBezTo>
                  <a:cubicBezTo>
                    <a:pt x="205" y="147"/>
                    <a:pt x="205" y="147"/>
                    <a:pt x="205" y="147"/>
                  </a:cubicBezTo>
                  <a:cubicBezTo>
                    <a:pt x="213" y="148"/>
                    <a:pt x="213" y="148"/>
                    <a:pt x="213" y="148"/>
                  </a:cubicBezTo>
                  <a:cubicBezTo>
                    <a:pt x="216" y="122"/>
                    <a:pt x="216" y="122"/>
                    <a:pt x="216" y="122"/>
                  </a:cubicBezTo>
                  <a:cubicBezTo>
                    <a:pt x="194" y="119"/>
                    <a:pt x="194" y="119"/>
                    <a:pt x="194" y="119"/>
                  </a:cubicBezTo>
                  <a:cubicBezTo>
                    <a:pt x="193" y="128"/>
                    <a:pt x="193" y="128"/>
                    <a:pt x="193" y="128"/>
                  </a:cubicBezTo>
                  <a:cubicBezTo>
                    <a:pt x="176" y="125"/>
                    <a:pt x="176" y="125"/>
                    <a:pt x="176" y="125"/>
                  </a:cubicBezTo>
                  <a:cubicBezTo>
                    <a:pt x="179" y="103"/>
                    <a:pt x="179" y="103"/>
                    <a:pt x="179" y="103"/>
                  </a:cubicBezTo>
                  <a:cubicBezTo>
                    <a:pt x="188" y="104"/>
                    <a:pt x="188" y="104"/>
                    <a:pt x="188" y="104"/>
                  </a:cubicBezTo>
                  <a:cubicBezTo>
                    <a:pt x="191" y="78"/>
                    <a:pt x="191" y="78"/>
                    <a:pt x="191" y="78"/>
                  </a:cubicBezTo>
                  <a:cubicBezTo>
                    <a:pt x="168" y="75"/>
                    <a:pt x="168" y="75"/>
                    <a:pt x="168" y="75"/>
                  </a:cubicBezTo>
                  <a:cubicBezTo>
                    <a:pt x="166" y="101"/>
                    <a:pt x="166" y="101"/>
                    <a:pt x="166" y="101"/>
                  </a:cubicBezTo>
                  <a:cubicBezTo>
                    <a:pt x="174" y="102"/>
                    <a:pt x="174" y="102"/>
                    <a:pt x="174" y="102"/>
                  </a:cubicBezTo>
                  <a:cubicBezTo>
                    <a:pt x="171" y="125"/>
                    <a:pt x="171" y="125"/>
                    <a:pt x="171" y="125"/>
                  </a:cubicBezTo>
                  <a:cubicBezTo>
                    <a:pt x="155" y="122"/>
                    <a:pt x="155" y="122"/>
                    <a:pt x="155" y="122"/>
                  </a:cubicBezTo>
                  <a:cubicBezTo>
                    <a:pt x="156" y="114"/>
                    <a:pt x="156" y="114"/>
                    <a:pt x="156" y="114"/>
                  </a:cubicBezTo>
                  <a:cubicBezTo>
                    <a:pt x="135" y="110"/>
                    <a:pt x="135" y="110"/>
                    <a:pt x="135" y="110"/>
                  </a:cubicBezTo>
                  <a:cubicBezTo>
                    <a:pt x="132" y="136"/>
                    <a:pt x="132" y="136"/>
                    <a:pt x="132" y="136"/>
                  </a:cubicBezTo>
                  <a:cubicBezTo>
                    <a:pt x="140" y="137"/>
                    <a:pt x="140" y="137"/>
                    <a:pt x="140" y="137"/>
                  </a:cubicBezTo>
                  <a:cubicBezTo>
                    <a:pt x="138" y="157"/>
                    <a:pt x="138" y="157"/>
                    <a:pt x="138" y="157"/>
                  </a:cubicBezTo>
                  <a:lnTo>
                    <a:pt x="129" y="155"/>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grpSp>
      <p:sp>
        <p:nvSpPr>
          <p:cNvPr id="115" name="Freeform 5"/>
          <p:cNvSpPr>
            <a:spLocks noEditPoints="1"/>
          </p:cNvSpPr>
          <p:nvPr/>
        </p:nvSpPr>
        <p:spPr bwMode="auto">
          <a:xfrm>
            <a:off x="1283108" y="5250425"/>
            <a:ext cx="324465" cy="268879"/>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16" name="Picture 115"/>
          <p:cNvPicPr>
            <a:picLocks noChangeAspect="1"/>
          </p:cNvPicPr>
          <p:nvPr/>
        </p:nvPicPr>
        <p:blipFill>
          <a:blip r:embed="rId9"/>
          <a:stretch>
            <a:fillRect/>
          </a:stretch>
        </p:blipFill>
        <p:spPr>
          <a:xfrm>
            <a:off x="2330245" y="4548971"/>
            <a:ext cx="437027" cy="432277"/>
          </a:xfrm>
          <a:prstGeom prst="rect">
            <a:avLst/>
          </a:prstGeom>
        </p:spPr>
      </p:pic>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a:t>
            </a:r>
            <a:r>
              <a:rPr lang="en-US" sz="1200" i="1" dirty="0" smtClean="0"/>
              <a:t>Mais Detalhes &amp; Componentes - </a:t>
            </a:r>
            <a:r>
              <a:rPr lang="en-US" sz="1200" i="1" dirty="0" err="1" smtClean="0"/>
              <a:t>Arquivamento</a:t>
            </a:r>
            <a:r>
              <a:rPr lang="en-US" sz="1200" i="1" dirty="0" smtClean="0"/>
              <a:t> </a:t>
            </a:r>
            <a:r>
              <a:rPr lang="en-US" sz="1200" i="1" dirty="0" smtClean="0"/>
              <a:t>e Backup no </a:t>
            </a:r>
            <a:r>
              <a:rPr lang="en-US" sz="1200" i="1" dirty="0" smtClean="0"/>
              <a:t>Starter Kit</a:t>
            </a:r>
            <a:endParaRPr lang="pt-BR" sz="1200" i="1" dirty="0">
              <a:latin typeface="+mj-lt"/>
            </a:endParaRPr>
          </a:p>
        </p:txBody>
      </p:sp>
      <p:sp>
        <p:nvSpPr>
          <p:cNvPr id="113" name="TextBox 112"/>
          <p:cNvSpPr txBox="1"/>
          <p:nvPr/>
        </p:nvSpPr>
        <p:spPr>
          <a:xfrm>
            <a:off x="9763356" y="3282198"/>
            <a:ext cx="1681392" cy="746706"/>
          </a:xfrm>
          <a:prstGeom prst="rect">
            <a:avLst/>
          </a:prstGeom>
          <a:noFill/>
        </p:spPr>
        <p:txBody>
          <a:bodyPr wrap="square" lIns="179285" tIns="143428" rIns="179285" bIns="143428" rtlCol="0">
            <a:spAutoFit/>
          </a:bodyPr>
          <a:lstStyle/>
          <a:p>
            <a:pPr>
              <a:lnSpc>
                <a:spcPct val="90000"/>
              </a:lnSpc>
            </a:pPr>
            <a:r>
              <a:rPr lang="en-US" sz="1100" dirty="0" smtClean="0">
                <a:solidFill>
                  <a:schemeClr val="bg1"/>
                </a:solidFill>
              </a:rPr>
              <a:t>Windows Server / Cliente Windows /</a:t>
            </a:r>
          </a:p>
          <a:p>
            <a:pPr>
              <a:lnSpc>
                <a:spcPct val="90000"/>
              </a:lnSpc>
            </a:pPr>
            <a:r>
              <a:rPr lang="en-US" sz="1100" dirty="0" smtClean="0">
                <a:solidFill>
                  <a:schemeClr val="bg1"/>
                </a:solidFill>
                <a:latin typeface="+mj-lt"/>
              </a:rPr>
              <a:t>SQL Server</a:t>
            </a:r>
            <a:endParaRPr lang="pt-BR" sz="1100" dirty="0">
              <a:solidFill>
                <a:schemeClr val="bg1"/>
              </a:solidFill>
              <a:latin typeface="+mj-lt"/>
            </a:endParaRPr>
          </a:p>
        </p:txBody>
      </p:sp>
      <p:sp>
        <p:nvSpPr>
          <p:cNvPr id="114" name="TextBox 113"/>
          <p:cNvSpPr txBox="1"/>
          <p:nvPr/>
        </p:nvSpPr>
        <p:spPr>
          <a:xfrm>
            <a:off x="9279013" y="4748981"/>
            <a:ext cx="2431206" cy="166656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pt-BR" spc="-69" dirty="0" smtClean="0">
              <a:solidFill>
                <a:schemeClr val="tx2">
                  <a:lumMod val="40000"/>
                  <a:lumOff val="60000"/>
                </a:schemeClr>
              </a:solidFill>
              <a:latin typeface="Segoe UI"/>
            </a:endParaRPr>
          </a:p>
          <a:p>
            <a:pPr marL="52912"/>
            <a:r>
              <a:rPr lang="en-US" sz="2800" i="1" spc="-69" dirty="0" smtClean="0">
                <a:solidFill>
                  <a:schemeClr val="tx2">
                    <a:lumMod val="40000"/>
                    <a:lumOff val="60000"/>
                  </a:schemeClr>
                </a:solidFill>
                <a:latin typeface="Segoe UI"/>
              </a:rPr>
              <a:t>&lt;Espaço para promoção local&gt;</a:t>
            </a:r>
            <a:endParaRPr lang="pt-BR" sz="2800" i="1" spc="-69" dirty="0">
              <a:solidFill>
                <a:schemeClr val="tx2">
                  <a:lumMod val="40000"/>
                  <a:lumOff val="60000"/>
                </a:schemeClr>
              </a:solidFill>
              <a:latin typeface="Segoe UI"/>
            </a:endParaRPr>
          </a:p>
        </p:txBody>
      </p:sp>
      <p:sp>
        <p:nvSpPr>
          <p:cNvPr id="117" name="Freeform 5"/>
          <p:cNvSpPr>
            <a:spLocks noEditPoints="1"/>
          </p:cNvSpPr>
          <p:nvPr/>
        </p:nvSpPr>
        <p:spPr bwMode="auto">
          <a:xfrm>
            <a:off x="6995650" y="1184787"/>
            <a:ext cx="324465" cy="268879"/>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Mais Referências</a:t>
            </a:r>
            <a:endParaRPr lang="pt-BR"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Serviços Técnicos de Parceiros - Solicitar suporte Pré-Vendas e de Implantação do Azure para Parceiros:  </a:t>
            </a:r>
            <a:r>
              <a:rPr lang="en-US" sz="1800" dirty="0" smtClean="0">
                <a:hlinkClick r:id="rId2"/>
              </a:rPr>
              <a:t>http://support.microsoft.com/kb/2973481/pt-br</a:t>
            </a:r>
            <a:endParaRPr lang="pt-BR" sz="1800" dirty="0"/>
          </a:p>
          <a:p>
            <a:pPr marL="342900" indent="-342900">
              <a:buFont typeface="Arial" panose="020B0604020202020204" pitchFamily="34" charset="0"/>
              <a:buChar char="•"/>
            </a:pPr>
            <a:endParaRPr lang="pt-BR" sz="1800" dirty="0" smtClean="0"/>
          </a:p>
          <a:p>
            <a:pPr marL="342900" indent="-342900">
              <a:buFont typeface="Arial" panose="020B0604020202020204" pitchFamily="34" charset="0"/>
              <a:buChar char="•"/>
            </a:pPr>
            <a:r>
              <a:rPr lang="en-US" sz="1800" dirty="0" smtClean="0"/>
              <a:t>Informações gerais do Backup do Azure </a:t>
            </a:r>
            <a:r>
              <a:rPr lang="en-US" sz="1800" b="1" dirty="0" smtClean="0">
                <a:hlinkClick r:id="rId3"/>
              </a:rPr>
              <a:t>http://azure.microsoft.com/pt-br/services/backup/</a:t>
            </a:r>
            <a:endParaRPr lang="pt-BR" sz="1800" b="1" dirty="0"/>
          </a:p>
          <a:p>
            <a:pPr marL="342900" indent="-342900">
              <a:buFont typeface="Arial" panose="020B0604020202020204" pitchFamily="34" charset="0"/>
              <a:buChar char="•"/>
            </a:pPr>
            <a:r>
              <a:rPr lang="en-US" sz="1800" dirty="0" smtClean="0">
                <a:solidFill>
                  <a:schemeClr val="tx1"/>
                </a:solidFill>
                <a:latin typeface="+mj-lt"/>
              </a:rPr>
              <a:t>Ferramenta Avaliadora de Custos do Microsoft Azure: </a:t>
            </a:r>
            <a:r>
              <a:rPr lang="en-US" sz="1800" b="1" dirty="0">
                <a:hlinkClick r:id="rId4"/>
              </a:rPr>
              <a:t>http://www.microsoft.com/en-us/download/details.aspx?id=43376</a:t>
            </a:r>
            <a:endParaRPr lang="pt-BR" sz="1800" b="1" dirty="0" smtClean="0"/>
          </a:p>
          <a:p>
            <a:pPr marL="342900" indent="-342900">
              <a:buFont typeface="Arial" panose="020B0604020202020204" pitchFamily="34" charset="0"/>
              <a:buChar char="•"/>
            </a:pPr>
            <a:r>
              <a:rPr lang="en-US" sz="1800" dirty="0"/>
              <a:t>Perguntas Frequentes sobre o Backup do Azure </a:t>
            </a:r>
            <a:r>
              <a:rPr lang="en-US" sz="1800" b="1" dirty="0">
                <a:hlinkClick r:id="rId5"/>
              </a:rPr>
              <a:t>https://azure.microsoft.com/en-us/documentation/articles/backup-azure-backup-faq/ </a:t>
            </a:r>
            <a:endParaRPr lang="pt-BR" sz="1800" b="1" dirty="0" smtClean="0"/>
          </a:p>
          <a:p>
            <a:endParaRPr lang="pt-BR" sz="1800" b="1" dirty="0" smtClean="0"/>
          </a:p>
          <a:p>
            <a:endParaRPr lang="pt-BR" sz="1800" dirty="0"/>
          </a:p>
        </p:txBody>
      </p:sp>
    </p:spTree>
    <p:extLst>
      <p:ext uri="{BB962C8B-B14F-4D97-AF65-F5344CB8AC3E}">
        <p14:creationId xmlns:p14="http://schemas.microsoft.com/office/powerpoint/2010/main" val="16820847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2616E1-73BE-427A-8E0B-FE1007D13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7D4CEE-4A6E-444C-9F48-154C694282ED}">
  <ds:schemaRefs>
    <ds:schemaRef ds:uri="http://purl.org/dc/terms/"/>
    <ds:schemaRef ds:uri="http://schemas.openxmlformats.org/package/2006/metadata/core-properties"/>
    <ds:schemaRef ds:uri="1e9946e3-f9a0-41e4-9b22-58e2cc8fa95c"/>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d998fb76-9a2a-468e-b3b9-73e6011ded53"/>
    <ds:schemaRef ds:uri="http://www.w3.org/XML/1998/namespace"/>
  </ds:schemaRefs>
</ds:datastoreItem>
</file>

<file path=customXml/itemProps3.xml><?xml version="1.0" encoding="utf-8"?>
<ds:datastoreItem xmlns:ds="http://schemas.openxmlformats.org/officeDocument/2006/customXml" ds:itemID="{1547E796-3336-4CA3-A039-C51122E807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189</TotalTime>
  <Words>777</Words>
  <Application>Microsoft Office PowerPoint</Application>
  <PresentationFormat>Widescreen</PresentationFormat>
  <Paragraphs>60</Paragraphs>
  <Slides>2</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vt:i4>
      </vt:variant>
    </vt:vector>
  </HeadingPairs>
  <TitlesOfParts>
    <vt:vector size="9" baseType="lpstr">
      <vt:lpstr>Arial</vt:lpstr>
      <vt:lpstr>Calibri</vt:lpstr>
      <vt:lpstr>Calibri Light</vt:lpstr>
      <vt:lpstr>Segoe UI</vt:lpstr>
      <vt:lpstr>Segoe UI Semibold</vt:lpstr>
      <vt:lpstr>Wingdings</vt:lpstr>
      <vt:lpstr>Office Theme</vt:lpstr>
      <vt:lpstr>Starter Kit - Arquivamento e Backup</vt:lpstr>
      <vt:lpstr>Mais Referências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Francisco Baddini</cp:lastModifiedBy>
  <cp:revision>28</cp:revision>
  <dcterms:created xsi:type="dcterms:W3CDTF">2015-09-01T15:53:33Z</dcterms:created>
  <dcterms:modified xsi:type="dcterms:W3CDTF">2015-11-11T14:17:06Z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