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525252"/>
    <a:srgbClr val="FFB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5666-4B6A-423A-AB1B-8D7E7E0D4931}" type="datetimeFigureOut">
              <a:rPr lang="en-US" smtClean="0"/>
              <a:t>11/11/2015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FB6DF-D37D-4BF6-ADF6-E5A687D146FA}" type="slidenum">
              <a:rPr lang="en-US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5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Observações para o apresentador:</a:t>
            </a:r>
          </a:p>
          <a:p>
            <a:endParaRPr lang="pt-BR" b="0" baseline="0" dirty="0" smtClean="0"/>
          </a:p>
          <a:p>
            <a:r>
              <a:rPr lang="en-US" b="0" baseline="0" dirty="0" smtClean="0"/>
              <a:t>2-3 minutos</a:t>
            </a:r>
          </a:p>
          <a:p>
            <a:endParaRPr lang="pt-BR" b="0" baseline="0" dirty="0" smtClean="0"/>
          </a:p>
          <a:p>
            <a:r>
              <a:rPr lang="en-US" b="0" baseline="0" dirty="0" smtClean="0"/>
              <a:t>Este cenário se destina a definir o contexto de economizar dinheiro usando IaaS. Apresente a Contoso (o cliente SMB que será usado nos cenários do curso) como um cliente que quer economizar dinheiro e melhorar a agilidade e a eficiência através da integração de serviços do Azure em sua infraestrutura. Esse cenário ajuda o parceiro a ver como comparar o custo de infraestrutura no local com infraestrutura do Azure. O resultado final será um custo/máquina virtual. </a:t>
            </a:r>
          </a:p>
          <a:p>
            <a:endParaRPr lang="pt-BR" b="0" baseline="0" dirty="0" smtClean="0"/>
          </a:p>
          <a:p>
            <a:pPr marL="0" indent="0">
              <a:lnSpc>
                <a:spcPts val="2200"/>
              </a:lnSpc>
              <a:buNone/>
            </a:pPr>
            <a:r>
              <a:rPr dirty="0" smtClean="0"/>
              <a:t>A </a:t>
            </a:r>
            <a:r>
              <a:rPr lang="en-US" sz="900" b="1" dirty="0" smtClean="0">
                <a:solidFill>
                  <a:srgbClr val="505050"/>
                </a:solidFill>
              </a:rPr>
              <a:t>Contoso</a:t>
            </a:r>
            <a:r>
              <a:rPr lang="en-US" sz="900" dirty="0" smtClean="0">
                <a:solidFill>
                  <a:srgbClr val="505050"/>
                </a:solidFill>
              </a:rPr>
              <a:t>, um cliente SMB, está executando dois servidores de data center no local e se preparando para atualizar para o Windows Server 2012 R2.  Ela hospeda 7 máquinas virtuais de tamanho médio (3-4 GB de RAM em média). O primeiro servidor executa o Hyper-V no Windows Server 2008 R2 e hospeda as cargas de trabalho, o segundo executa o AD DS, DNS, email, Web, intranet, backup, e assim por diante. A motivação para mover os dois servidores para a nuvem é poupar dinheiro em custos de TI usando serviços em nuvem.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sz="900" dirty="0" smtClean="0">
                <a:solidFill>
                  <a:srgbClr val="505050"/>
                </a:solidFill>
              </a:rPr>
              <a:t>O parceiro calculou um custo médio mensal para despesas de aquisição e operação de dois novos servidores de data center ao longo de um período de dois anos. Cada servidor teria processadores quad-core duplos, 16 GB de RAM, controlador RAID, 5 discos rígidos, fontes de alimentação redundantes duplas, com 2 anos de manutenção e Windows Server 2012 Standard como o sistema operacional. Custos das instalações por servidor (energia, refrigeração, espaço de data center, impostos sobre propriedade, pessoal das instalações e de segurança e outras despesas relacionadas com a infraestrutura física) foram estimados e somados ao total. 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Dois servidores e sistema operacional: US$ 10.000 por servidor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CALs US$ 10.000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Dois anos de custos operacionais das instalações:  US$ 10.000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Solução de backup no local com suporte para arquivamento na nuvem: US$ 2.800 com agentes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sz="900" dirty="0" smtClean="0">
                <a:solidFill>
                  <a:srgbClr val="505050"/>
                </a:solidFill>
              </a:rPr>
              <a:t>Os custos totais de aquisição e operacionais são de cerca de </a:t>
            </a:r>
            <a:r>
              <a:rPr lang="en-US" sz="900" b="1" dirty="0" smtClean="0">
                <a:solidFill>
                  <a:srgbClr val="505050"/>
                </a:solidFill>
              </a:rPr>
              <a:t> US$ 32.800/24 meses </a:t>
            </a:r>
            <a:r>
              <a:rPr lang="en-US" sz="900" dirty="0" smtClean="0">
                <a:solidFill>
                  <a:srgbClr val="505050"/>
                </a:solidFill>
              </a:rPr>
              <a:t> = </a:t>
            </a:r>
            <a:r>
              <a:rPr lang="en-US" sz="900" b="1" dirty="0" smtClean="0">
                <a:solidFill>
                  <a:srgbClr val="505050"/>
                </a:solidFill>
              </a:rPr>
              <a:t> ~ US$ 1.333,33/mês </a:t>
            </a:r>
            <a:r>
              <a:rPr lang="en-US" sz="900" dirty="0" smtClean="0">
                <a:solidFill>
                  <a:srgbClr val="505050"/>
                </a:solidFill>
              </a:rPr>
              <a:t> para dois servidores de nível de data center. Com 7 pequenas máquinas virtuais, o valor chega a ~ </a:t>
            </a:r>
            <a:r>
              <a:rPr lang="en-US" sz="900" b="1" dirty="0" smtClean="0">
                <a:solidFill>
                  <a:srgbClr val="505050"/>
                </a:solidFill>
              </a:rPr>
              <a:t>US$ 1.90,47 por máquina virtual</a:t>
            </a:r>
            <a:r>
              <a:rPr lang="en-US" sz="900" dirty="0" smtClean="0">
                <a:solidFill>
                  <a:srgbClr val="505050"/>
                </a:solidFill>
              </a:rPr>
              <a:t> por mês.</a:t>
            </a:r>
          </a:p>
          <a:p>
            <a:endParaRPr lang="pt-BR" b="0" baseline="0" dirty="0" smtClean="0"/>
          </a:p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4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ptTitle &amp; 24p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1" y="134484"/>
            <a:ext cx="11655840" cy="744138"/>
          </a:xfrm>
        </p:spPr>
        <p:txBody>
          <a:bodyPr/>
          <a:lstStyle>
            <a:lvl1pPr>
              <a:lnSpc>
                <a:spcPts val="5098"/>
              </a:lnSpc>
              <a:defRPr sz="4509" b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  <a:endParaRPr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214" y="932414"/>
            <a:ext cx="11378059" cy="493393"/>
          </a:xfrm>
        </p:spPr>
        <p:txBody>
          <a:bodyPr/>
          <a:lstStyle>
            <a:lvl1pPr marL="0" indent="0">
              <a:lnSpc>
                <a:spcPts val="2451"/>
              </a:lnSpc>
              <a:spcBef>
                <a:spcPts val="0"/>
              </a:spcBef>
              <a:buNone/>
              <a:defRPr sz="2353">
                <a:solidFill>
                  <a:srgbClr val="505050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8628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hyperlink" Target="https://readytogo.microsoft.com/global/_layouts/RTG/AssetViewer.aspx?AssetUrl=https://readytogo.microsoft.com/global/Asset/Pages/Microsoft%20Azure%20in%20Open%20Licensing%20-%20Azure%20Open%20Calculator.aspx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LatamPTS@Microsoft.com?subject=Starter%20Kits%20One%20Slide%20-%20Additional%20Inf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pt-br/library/dn568099.aspx" TargetMode="External"/><Relationship Id="rId2" Type="http://schemas.openxmlformats.org/officeDocument/2006/relationships/hyperlink" Target="http://support.microsoft.com/kb/2973481/pt-br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microsoft.com/en-us/download/details.aspx?id=43376" TargetMode="External"/><Relationship Id="rId4" Type="http://schemas.openxmlformats.org/officeDocument/2006/relationships/hyperlink" Target="http://azure.microsoft.com/pt-br/solutions/dev-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 rot="16200000">
            <a:off x="1475483" y="2507010"/>
            <a:ext cx="5882969" cy="2553538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996317" y="2547349"/>
            <a:ext cx="1799303" cy="6085652"/>
          </a:xfrm>
          <a:prstGeom prst="rect">
            <a:avLst/>
          </a:prstGeom>
          <a:solidFill>
            <a:srgbClr val="F1F1F2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8339362" y="1226136"/>
            <a:ext cx="3984913" cy="3213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230402" y="1430921"/>
            <a:ext cx="3982108" cy="2807186"/>
          </a:xfrm>
          <a:prstGeom prst="rect">
            <a:avLst/>
          </a:prstGeom>
          <a:solidFill>
            <a:srgbClr val="525252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239270" y="2462574"/>
            <a:ext cx="5887888" cy="2637494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37" y="134951"/>
            <a:ext cx="11536084" cy="744033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72C6"/>
                </a:solidFill>
              </a:rPr>
              <a:t>Starter Kit: </a:t>
            </a:r>
            <a:r>
              <a:rPr lang="en-US" sz="4000" dirty="0" smtClean="0">
                <a:solidFill>
                  <a:srgbClr val="0072C6"/>
                </a:solidFill>
              </a:rPr>
              <a:t>Desenvolvimento e Teste</a:t>
            </a:r>
            <a:endParaRPr lang="pt-BR" sz="40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01806" y="835247"/>
            <a:ext cx="3001807" cy="5666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FFFFFF"/>
                </a:solidFill>
              </a:rPr>
              <a:t>Arquitetura de Alto Nível* </a:t>
            </a:r>
            <a:endParaRPr lang="pt-BR" sz="2000" b="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11252" y="5001858"/>
            <a:ext cx="3190336" cy="14530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  <a:hlinkClick r:id="rId3"/>
              </a:rPr>
              <a:t>Referência de Orientação de Preços e Compra</a:t>
            </a:r>
            <a:r>
              <a:rPr dirty="0"/>
              <a:t/>
            </a:r>
            <a:br>
              <a:rPr dirty="0"/>
            </a:br>
            <a:endParaRPr lang="pt-BR" sz="140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Solicite a versão completa de </a:t>
            </a:r>
            <a:r>
              <a:rPr lang="en-US" sz="1400" dirty="0" smtClean="0">
                <a:latin typeface="+mj-lt"/>
              </a:rPr>
              <a:t>Starter Kits </a:t>
            </a:r>
            <a:r>
              <a:rPr lang="en-US" sz="1400" dirty="0" smtClean="0">
                <a:latin typeface="+mj-lt"/>
              </a:rPr>
              <a:t>do Azure em </a:t>
            </a:r>
            <a:r>
              <a:rPr lang="en-US" sz="1400" dirty="0" smtClean="0">
                <a:latin typeface="+mj-lt"/>
                <a:hlinkClick r:id="rId4"/>
              </a:rPr>
              <a:t>AskPTS@Microsoft.com</a:t>
            </a:r>
            <a:endParaRPr lang="pt-BR" sz="1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937" y="879927"/>
            <a:ext cx="2632504" cy="5116363"/>
          </a:xfrm>
          <a:prstGeom prst="rect">
            <a:avLst/>
          </a:prstGeom>
          <a:solidFill>
            <a:schemeClr val="accent1"/>
          </a:solidFill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O Problema:</a:t>
            </a:r>
            <a:endParaRPr lang="pt-B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t-BR" sz="105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Quer seja um desenvolvedor e o CEO – ao mesmo tempo – em uma empresa iniciante lançando seu aplicativo móvel ou uma empresa multinacional com 100.000 funcionários, você precisa de </a:t>
            </a:r>
            <a:r>
              <a:rPr lang="en-US" sz="1200" b="1" dirty="0">
                <a:solidFill>
                  <a:schemeClr val="bg1"/>
                </a:solidFill>
              </a:rPr>
              <a:t>uma área restrita para criar, testar e aprender.</a:t>
            </a:r>
            <a:r>
              <a:rPr lang="en-US" sz="1200" dirty="0">
                <a:solidFill>
                  <a:schemeClr val="bg1"/>
                </a:solidFill>
              </a:rPr>
              <a:t> Além disso, você precisa de uma zona isolada e segura para fazer isso.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Em suma, os desafios de </a:t>
            </a:r>
            <a:r>
              <a:rPr lang="en-US" sz="1200" b="1" dirty="0" smtClean="0">
                <a:solidFill>
                  <a:schemeClr val="bg1"/>
                </a:solidFill>
              </a:rPr>
              <a:t>desenvolvimento e teste</a:t>
            </a:r>
            <a:r>
              <a:rPr lang="en-US" sz="1200" dirty="0" smtClean="0">
                <a:solidFill>
                  <a:schemeClr val="bg1"/>
                </a:solidFill>
              </a:rPr>
              <a:t> 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Equipes de vendas precisam demonstrar um aplicativo em execução e não têm os recursos de infraestrutura.</a:t>
            </a: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Infraestrutura insuficiente para reproduzir erros relatados por clientes internos e externos para resolver problemas de aplicativos</a:t>
            </a: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Períodos em que tem infraestrutura excessiva; você tem caixas de servidores debaixo das mesas de seus desenvolvedores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62839" y="850884"/>
            <a:ext cx="2524750" cy="5081738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Solução Microsoft:</a:t>
            </a:r>
            <a:endParaRPr lang="pt-BR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pt-BR" sz="12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Você pode contar com os </a:t>
            </a:r>
            <a:r>
              <a:rPr lang="en-US" sz="1200" b="1" dirty="0">
                <a:solidFill>
                  <a:schemeClr val="bg1"/>
                </a:solidFill>
              </a:rPr>
              <a:t>Serviços de Infraestrutura do Microsoft Azure </a:t>
            </a:r>
            <a:r>
              <a:rPr lang="en-US" sz="1200" dirty="0">
                <a:solidFill>
                  <a:schemeClr val="bg1"/>
                </a:solidFill>
              </a:rPr>
              <a:t>para preparar rapidamente laboratórios para </a:t>
            </a:r>
            <a:r>
              <a:rPr lang="en-US" sz="1200" b="1" dirty="0">
                <a:solidFill>
                  <a:schemeClr val="bg1"/>
                </a:solidFill>
              </a:rPr>
              <a:t>testar</a:t>
            </a:r>
            <a:r>
              <a:rPr lang="en-US" sz="1200" dirty="0">
                <a:solidFill>
                  <a:schemeClr val="bg1"/>
                </a:solidFill>
              </a:rPr>
              <a:t> e </a:t>
            </a:r>
            <a:r>
              <a:rPr lang="en-US" sz="1200" b="1" dirty="0">
                <a:solidFill>
                  <a:schemeClr val="bg1"/>
                </a:solidFill>
              </a:rPr>
              <a:t>desenvolver </a:t>
            </a:r>
            <a:r>
              <a:rPr lang="en-US" sz="1200" dirty="0">
                <a:solidFill>
                  <a:schemeClr val="bg1"/>
                </a:solidFill>
              </a:rPr>
              <a:t>aplicativos, validar o comportamento de aplicativos e criar ambientes de pré-venda, treinamento e instrução:</a:t>
            </a:r>
          </a:p>
          <a:p>
            <a:pPr>
              <a:lnSpc>
                <a:spcPct val="90000"/>
              </a:lnSpc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Como provisionar máquinas virtuais em minutos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Acesso a uma área restrita e laboratórios.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Os ambientes de desenvolvimento, testes e de laboratório, na maioria, se baseiam em projeto e não precisam funcionar 24x7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Você paga pelo que usar e nada mais.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sz="1600"/>
              <a:t/>
            </a:r>
            <a:br>
              <a:rPr sz="1600"/>
            </a:br>
            <a:endParaRPr lang="pt-BR" sz="1200" dirty="0" smtClean="0">
              <a:solidFill>
                <a:schemeClr val="bg1"/>
              </a:solidFill>
            </a:endParaRP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sz="1600"/>
              <a:t/>
            </a:r>
            <a:br>
              <a:rPr sz="1600"/>
            </a:b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6691" y="845996"/>
            <a:ext cx="2789996" cy="390449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FFFF"/>
                </a:solidFill>
              </a:rPr>
              <a:t>Preços do Microsoft Azure</a:t>
            </a:r>
            <a:r>
              <a:rPr lang="en-US" sz="1600" dirty="0" smtClean="0">
                <a:solidFill>
                  <a:srgbClr val="FFFFFF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pt-BR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</a:rPr>
              <a:t>Cenário: Aplicativo de Desenvolvimento e Teste com Azure IaaS</a:t>
            </a:r>
          </a:p>
          <a:p>
            <a:pPr>
              <a:lnSpc>
                <a:spcPct val="90000"/>
              </a:lnSpc>
            </a:pPr>
            <a:endParaRPr lang="pt-BR" sz="1000" i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Servidores: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2 x servidores de aplicativos = US$ 535,68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bg1"/>
                </a:solidFill>
              </a:rPr>
              <a:t>1 x servidor de banco de dados (inclui licença do SQL Server STD) = US$ 565,44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Armazenamento de dados/largura de banda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650 GB de largura de banda/download = US$ 88,65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bg1"/>
                </a:solidFill>
              </a:rPr>
              <a:t>1TB para armazenamento+transações</a:t>
            </a:r>
            <a:r>
              <a:rPr sz="1400" dirty="0" smtClean="0"/>
              <a:t> </a:t>
            </a:r>
            <a:r>
              <a:rPr lang="en-US" sz="1000" i="1" dirty="0">
                <a:solidFill>
                  <a:schemeClr val="bg1"/>
                </a:solidFill>
              </a:rPr>
              <a:t>= US$ 36,10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Suporte para desenvolvedores: US$ 29</a:t>
            </a:r>
            <a:endParaRPr lang="pt-BR" sz="1000" i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t-BR" sz="1050" b="1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050" b="1" dirty="0" smtClean="0">
                <a:solidFill>
                  <a:schemeClr val="bg1"/>
                </a:solidFill>
              </a:rPr>
              <a:t>Total: US$ 15.058/ano</a:t>
            </a:r>
            <a:endParaRPr lang="pt-BR" sz="105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050" b="1" dirty="0" smtClean="0">
                <a:solidFill>
                  <a:schemeClr val="bg1"/>
                </a:solidFill>
              </a:rPr>
              <a:t>SKU: 151 Compromissos monetários do Azure em OPEN</a:t>
            </a:r>
            <a:endParaRPr lang="pt-BR" sz="1050" dirty="0" smtClean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761626" y="6374443"/>
            <a:ext cx="7083105" cy="4835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*Para </a:t>
            </a:r>
            <a:r>
              <a:rPr lang="en-US" sz="1200" i="1" dirty="0" smtClean="0"/>
              <a:t>Mais detalhes e componentes – Consulte Desenvolvimento e teste completo no </a:t>
            </a:r>
            <a:r>
              <a:rPr lang="en-US" sz="1200" i="1" dirty="0" smtClean="0"/>
              <a:t>Starter Kit</a:t>
            </a:r>
            <a:endParaRPr lang="pt-BR" sz="1200" i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745794" y="4889631"/>
            <a:ext cx="3080367" cy="1525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/>
            <a:endParaRPr lang="pt-BR" spc="-69" dirty="0" smtClean="0">
              <a:solidFill>
                <a:schemeClr val="tx2">
                  <a:lumMod val="40000"/>
                  <a:lumOff val="60000"/>
                </a:schemeClr>
              </a:solidFill>
              <a:latin typeface="Segoe UI"/>
            </a:endParaRPr>
          </a:p>
          <a:p>
            <a:pPr marL="52912"/>
            <a:r>
              <a:rPr lang="en-US" sz="2800" i="1" spc="-6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Segoe UI"/>
              </a:rPr>
              <a:t>&lt;Espaço para promoções locais&gt;</a:t>
            </a:r>
            <a:endParaRPr lang="pt-BR" sz="2800" i="1" spc="-69" dirty="0">
              <a:solidFill>
                <a:schemeClr val="tx2">
                  <a:lumMod val="40000"/>
                  <a:lumOff val="60000"/>
                </a:schemeClr>
              </a:solidFill>
              <a:latin typeface="Segoe UI"/>
            </a:endParaRPr>
          </a:p>
        </p:txBody>
      </p:sp>
      <p:sp>
        <p:nvSpPr>
          <p:cNvPr id="117" name="Freeform 5"/>
          <p:cNvSpPr>
            <a:spLocks noEditPoints="1"/>
          </p:cNvSpPr>
          <p:nvPr/>
        </p:nvSpPr>
        <p:spPr bwMode="auto">
          <a:xfrm>
            <a:off x="5867868" y="3574548"/>
            <a:ext cx="429915" cy="427111"/>
          </a:xfrm>
          <a:custGeom>
            <a:avLst/>
            <a:gdLst>
              <a:gd name="T0" fmla="*/ 119 w 1272"/>
              <a:gd name="T1" fmla="*/ 364 h 728"/>
              <a:gd name="T2" fmla="*/ 220 w 1272"/>
              <a:gd name="T3" fmla="*/ 364 h 728"/>
              <a:gd name="T4" fmla="*/ 194 w 1272"/>
              <a:gd name="T5" fmla="*/ 0 h 728"/>
              <a:gd name="T6" fmla="*/ 0 w 1272"/>
              <a:gd name="T7" fmla="*/ 549 h 728"/>
              <a:gd name="T8" fmla="*/ 1272 w 1272"/>
              <a:gd name="T9" fmla="*/ 728 h 728"/>
              <a:gd name="T10" fmla="*/ 194 w 1272"/>
              <a:gd name="T11" fmla="*/ 0 h 728"/>
              <a:gd name="T12" fmla="*/ 83 w 1272"/>
              <a:gd name="T13" fmla="*/ 364 h 728"/>
              <a:gd name="T14" fmla="*/ 255 w 1272"/>
              <a:gd name="T15" fmla="*/ 364 h 728"/>
              <a:gd name="T16" fmla="*/ 841 w 1272"/>
              <a:gd name="T17" fmla="*/ 471 h 728"/>
              <a:gd name="T18" fmla="*/ 794 w 1272"/>
              <a:gd name="T19" fmla="*/ 534 h 728"/>
              <a:gd name="T20" fmla="*/ 745 w 1272"/>
              <a:gd name="T21" fmla="*/ 621 h 728"/>
              <a:gd name="T22" fmla="*/ 677 w 1272"/>
              <a:gd name="T23" fmla="*/ 563 h 728"/>
              <a:gd name="T24" fmla="*/ 614 w 1272"/>
              <a:gd name="T25" fmla="*/ 555 h 728"/>
              <a:gd name="T26" fmla="*/ 570 w 1272"/>
              <a:gd name="T27" fmla="*/ 539 h 728"/>
              <a:gd name="T28" fmla="*/ 626 w 1272"/>
              <a:gd name="T29" fmla="*/ 464 h 728"/>
              <a:gd name="T30" fmla="*/ 700 w 1272"/>
              <a:gd name="T31" fmla="*/ 474 h 728"/>
              <a:gd name="T32" fmla="*/ 715 w 1272"/>
              <a:gd name="T33" fmla="*/ 458 h 728"/>
              <a:gd name="T34" fmla="*/ 716 w 1272"/>
              <a:gd name="T35" fmla="*/ 438 h 728"/>
              <a:gd name="T36" fmla="*/ 690 w 1272"/>
              <a:gd name="T37" fmla="*/ 416 h 728"/>
              <a:gd name="T38" fmla="*/ 615 w 1272"/>
              <a:gd name="T39" fmla="*/ 379 h 728"/>
              <a:gd name="T40" fmla="*/ 570 w 1272"/>
              <a:gd name="T41" fmla="*/ 319 h 728"/>
              <a:gd name="T42" fmla="*/ 573 w 1272"/>
              <a:gd name="T43" fmla="*/ 240 h 728"/>
              <a:gd name="T44" fmla="*/ 630 w 1272"/>
              <a:gd name="T45" fmla="*/ 179 h 728"/>
              <a:gd name="T46" fmla="*/ 677 w 1272"/>
              <a:gd name="T47" fmla="*/ 107 h 728"/>
              <a:gd name="T48" fmla="*/ 745 w 1272"/>
              <a:gd name="T49" fmla="*/ 161 h 728"/>
              <a:gd name="T50" fmla="*/ 826 w 1272"/>
              <a:gd name="T51" fmla="*/ 174 h 728"/>
              <a:gd name="T52" fmla="*/ 806 w 1272"/>
              <a:gd name="T53" fmla="*/ 267 h 728"/>
              <a:gd name="T54" fmla="*/ 753 w 1272"/>
              <a:gd name="T55" fmla="*/ 250 h 728"/>
              <a:gd name="T56" fmla="*/ 708 w 1272"/>
              <a:gd name="T57" fmla="*/ 249 h 728"/>
              <a:gd name="T58" fmla="*/ 690 w 1272"/>
              <a:gd name="T59" fmla="*/ 263 h 728"/>
              <a:gd name="T60" fmla="*/ 689 w 1272"/>
              <a:gd name="T61" fmla="*/ 282 h 728"/>
              <a:gd name="T62" fmla="*/ 710 w 1272"/>
              <a:gd name="T63" fmla="*/ 303 h 728"/>
              <a:gd name="T64" fmla="*/ 788 w 1272"/>
              <a:gd name="T65" fmla="*/ 343 h 728"/>
              <a:gd name="T66" fmla="*/ 840 w 1272"/>
              <a:gd name="T67" fmla="*/ 404 h 728"/>
              <a:gd name="T68" fmla="*/ 841 w 1272"/>
              <a:gd name="T69" fmla="*/ 471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2" h="728">
                <a:moveTo>
                  <a:pt x="169" y="313"/>
                </a:moveTo>
                <a:cubicBezTo>
                  <a:pt x="141" y="313"/>
                  <a:pt x="119" y="336"/>
                  <a:pt x="119" y="364"/>
                </a:cubicBezTo>
                <a:cubicBezTo>
                  <a:pt x="119" y="392"/>
                  <a:pt x="141" y="414"/>
                  <a:pt x="169" y="414"/>
                </a:cubicBezTo>
                <a:cubicBezTo>
                  <a:pt x="197" y="414"/>
                  <a:pt x="220" y="392"/>
                  <a:pt x="220" y="364"/>
                </a:cubicBezTo>
                <a:cubicBezTo>
                  <a:pt x="220" y="336"/>
                  <a:pt x="197" y="313"/>
                  <a:pt x="169" y="313"/>
                </a:cubicBezTo>
                <a:close/>
                <a:moveTo>
                  <a:pt x="194" y="0"/>
                </a:moveTo>
                <a:cubicBezTo>
                  <a:pt x="0" y="178"/>
                  <a:pt x="0" y="178"/>
                  <a:pt x="0" y="178"/>
                </a:cubicBezTo>
                <a:cubicBezTo>
                  <a:pt x="0" y="549"/>
                  <a:pt x="0" y="549"/>
                  <a:pt x="0" y="549"/>
                </a:cubicBezTo>
                <a:cubicBezTo>
                  <a:pt x="194" y="728"/>
                  <a:pt x="194" y="728"/>
                  <a:pt x="194" y="728"/>
                </a:cubicBezTo>
                <a:cubicBezTo>
                  <a:pt x="1272" y="728"/>
                  <a:pt x="1272" y="728"/>
                  <a:pt x="1272" y="728"/>
                </a:cubicBezTo>
                <a:cubicBezTo>
                  <a:pt x="1272" y="0"/>
                  <a:pt x="1272" y="0"/>
                  <a:pt x="1272" y="0"/>
                </a:cubicBezTo>
                <a:lnTo>
                  <a:pt x="194" y="0"/>
                </a:lnTo>
                <a:close/>
                <a:moveTo>
                  <a:pt x="169" y="450"/>
                </a:moveTo>
                <a:cubicBezTo>
                  <a:pt x="122" y="450"/>
                  <a:pt x="83" y="411"/>
                  <a:pt x="83" y="364"/>
                </a:cubicBezTo>
                <a:cubicBezTo>
                  <a:pt x="83" y="316"/>
                  <a:pt x="122" y="278"/>
                  <a:pt x="169" y="278"/>
                </a:cubicBezTo>
                <a:cubicBezTo>
                  <a:pt x="217" y="278"/>
                  <a:pt x="255" y="316"/>
                  <a:pt x="255" y="364"/>
                </a:cubicBezTo>
                <a:cubicBezTo>
                  <a:pt x="255" y="411"/>
                  <a:pt x="217" y="450"/>
                  <a:pt x="169" y="450"/>
                </a:cubicBezTo>
                <a:close/>
                <a:moveTo>
                  <a:pt x="841" y="471"/>
                </a:moveTo>
                <a:cubicBezTo>
                  <a:pt x="838" y="482"/>
                  <a:pt x="833" y="493"/>
                  <a:pt x="825" y="504"/>
                </a:cubicBezTo>
                <a:cubicBezTo>
                  <a:pt x="818" y="515"/>
                  <a:pt x="807" y="525"/>
                  <a:pt x="794" y="534"/>
                </a:cubicBezTo>
                <a:cubicBezTo>
                  <a:pt x="781" y="543"/>
                  <a:pt x="764" y="550"/>
                  <a:pt x="745" y="555"/>
                </a:cubicBezTo>
                <a:cubicBezTo>
                  <a:pt x="745" y="621"/>
                  <a:pt x="745" y="621"/>
                  <a:pt x="745" y="621"/>
                </a:cubicBezTo>
                <a:cubicBezTo>
                  <a:pt x="677" y="621"/>
                  <a:pt x="677" y="621"/>
                  <a:pt x="677" y="621"/>
                </a:cubicBezTo>
                <a:cubicBezTo>
                  <a:pt x="677" y="563"/>
                  <a:pt x="677" y="563"/>
                  <a:pt x="677" y="563"/>
                </a:cubicBezTo>
                <a:cubicBezTo>
                  <a:pt x="667" y="563"/>
                  <a:pt x="657" y="562"/>
                  <a:pt x="646" y="561"/>
                </a:cubicBezTo>
                <a:cubicBezTo>
                  <a:pt x="635" y="559"/>
                  <a:pt x="624" y="557"/>
                  <a:pt x="614" y="555"/>
                </a:cubicBezTo>
                <a:cubicBezTo>
                  <a:pt x="604" y="553"/>
                  <a:pt x="595" y="551"/>
                  <a:pt x="587" y="548"/>
                </a:cubicBezTo>
                <a:cubicBezTo>
                  <a:pt x="579" y="545"/>
                  <a:pt x="574" y="542"/>
                  <a:pt x="570" y="539"/>
                </a:cubicBezTo>
                <a:cubicBezTo>
                  <a:pt x="570" y="433"/>
                  <a:pt x="570" y="433"/>
                  <a:pt x="570" y="433"/>
                </a:cubicBezTo>
                <a:cubicBezTo>
                  <a:pt x="588" y="446"/>
                  <a:pt x="607" y="456"/>
                  <a:pt x="626" y="464"/>
                </a:cubicBezTo>
                <a:cubicBezTo>
                  <a:pt x="645" y="472"/>
                  <a:pt x="665" y="476"/>
                  <a:pt x="685" y="476"/>
                </a:cubicBezTo>
                <a:cubicBezTo>
                  <a:pt x="691" y="476"/>
                  <a:pt x="696" y="475"/>
                  <a:pt x="700" y="474"/>
                </a:cubicBezTo>
                <a:cubicBezTo>
                  <a:pt x="704" y="472"/>
                  <a:pt x="707" y="470"/>
                  <a:pt x="710" y="467"/>
                </a:cubicBezTo>
                <a:cubicBezTo>
                  <a:pt x="713" y="465"/>
                  <a:pt x="714" y="462"/>
                  <a:pt x="715" y="458"/>
                </a:cubicBezTo>
                <a:cubicBezTo>
                  <a:pt x="717" y="455"/>
                  <a:pt x="717" y="452"/>
                  <a:pt x="717" y="448"/>
                </a:cubicBezTo>
                <a:cubicBezTo>
                  <a:pt x="717" y="445"/>
                  <a:pt x="717" y="441"/>
                  <a:pt x="716" y="438"/>
                </a:cubicBezTo>
                <a:cubicBezTo>
                  <a:pt x="715" y="434"/>
                  <a:pt x="712" y="431"/>
                  <a:pt x="708" y="427"/>
                </a:cubicBezTo>
                <a:cubicBezTo>
                  <a:pt x="704" y="424"/>
                  <a:pt x="698" y="420"/>
                  <a:pt x="690" y="416"/>
                </a:cubicBezTo>
                <a:cubicBezTo>
                  <a:pt x="682" y="411"/>
                  <a:pt x="671" y="407"/>
                  <a:pt x="657" y="401"/>
                </a:cubicBezTo>
                <a:cubicBezTo>
                  <a:pt x="640" y="395"/>
                  <a:pt x="626" y="387"/>
                  <a:pt x="615" y="379"/>
                </a:cubicBezTo>
                <a:cubicBezTo>
                  <a:pt x="603" y="370"/>
                  <a:pt x="593" y="361"/>
                  <a:pt x="586" y="351"/>
                </a:cubicBezTo>
                <a:cubicBezTo>
                  <a:pt x="579" y="341"/>
                  <a:pt x="573" y="330"/>
                  <a:pt x="570" y="319"/>
                </a:cubicBezTo>
                <a:cubicBezTo>
                  <a:pt x="567" y="308"/>
                  <a:pt x="565" y="296"/>
                  <a:pt x="565" y="284"/>
                </a:cubicBezTo>
                <a:cubicBezTo>
                  <a:pt x="565" y="268"/>
                  <a:pt x="568" y="253"/>
                  <a:pt x="573" y="240"/>
                </a:cubicBezTo>
                <a:cubicBezTo>
                  <a:pt x="578" y="227"/>
                  <a:pt x="586" y="215"/>
                  <a:pt x="595" y="205"/>
                </a:cubicBezTo>
                <a:cubicBezTo>
                  <a:pt x="605" y="194"/>
                  <a:pt x="617" y="186"/>
                  <a:pt x="630" y="179"/>
                </a:cubicBezTo>
                <a:cubicBezTo>
                  <a:pt x="644" y="172"/>
                  <a:pt x="660" y="167"/>
                  <a:pt x="677" y="164"/>
                </a:cubicBezTo>
                <a:cubicBezTo>
                  <a:pt x="677" y="107"/>
                  <a:pt x="677" y="107"/>
                  <a:pt x="677" y="107"/>
                </a:cubicBezTo>
                <a:cubicBezTo>
                  <a:pt x="745" y="107"/>
                  <a:pt x="745" y="107"/>
                  <a:pt x="745" y="107"/>
                </a:cubicBezTo>
                <a:cubicBezTo>
                  <a:pt x="745" y="161"/>
                  <a:pt x="745" y="161"/>
                  <a:pt x="745" y="161"/>
                </a:cubicBezTo>
                <a:cubicBezTo>
                  <a:pt x="762" y="162"/>
                  <a:pt x="777" y="164"/>
                  <a:pt x="791" y="166"/>
                </a:cubicBezTo>
                <a:cubicBezTo>
                  <a:pt x="805" y="168"/>
                  <a:pt x="816" y="171"/>
                  <a:pt x="826" y="174"/>
                </a:cubicBezTo>
                <a:cubicBezTo>
                  <a:pt x="826" y="277"/>
                  <a:pt x="826" y="277"/>
                  <a:pt x="826" y="277"/>
                </a:cubicBezTo>
                <a:cubicBezTo>
                  <a:pt x="820" y="274"/>
                  <a:pt x="814" y="271"/>
                  <a:pt x="806" y="267"/>
                </a:cubicBezTo>
                <a:cubicBezTo>
                  <a:pt x="798" y="263"/>
                  <a:pt x="790" y="260"/>
                  <a:pt x="781" y="257"/>
                </a:cubicBezTo>
                <a:cubicBezTo>
                  <a:pt x="772" y="254"/>
                  <a:pt x="763" y="252"/>
                  <a:pt x="753" y="250"/>
                </a:cubicBezTo>
                <a:cubicBezTo>
                  <a:pt x="743" y="248"/>
                  <a:pt x="733" y="247"/>
                  <a:pt x="723" y="247"/>
                </a:cubicBezTo>
                <a:cubicBezTo>
                  <a:pt x="717" y="247"/>
                  <a:pt x="712" y="248"/>
                  <a:pt x="708" y="249"/>
                </a:cubicBezTo>
                <a:cubicBezTo>
                  <a:pt x="704" y="251"/>
                  <a:pt x="700" y="253"/>
                  <a:pt x="697" y="255"/>
                </a:cubicBezTo>
                <a:cubicBezTo>
                  <a:pt x="694" y="257"/>
                  <a:pt x="692" y="260"/>
                  <a:pt x="690" y="263"/>
                </a:cubicBezTo>
                <a:cubicBezTo>
                  <a:pt x="689" y="266"/>
                  <a:pt x="688" y="269"/>
                  <a:pt x="688" y="273"/>
                </a:cubicBezTo>
                <a:cubicBezTo>
                  <a:pt x="688" y="276"/>
                  <a:pt x="689" y="279"/>
                  <a:pt x="689" y="282"/>
                </a:cubicBezTo>
                <a:cubicBezTo>
                  <a:pt x="690" y="285"/>
                  <a:pt x="692" y="289"/>
                  <a:pt x="696" y="292"/>
                </a:cubicBezTo>
                <a:cubicBezTo>
                  <a:pt x="699" y="296"/>
                  <a:pt x="704" y="299"/>
                  <a:pt x="710" y="303"/>
                </a:cubicBezTo>
                <a:cubicBezTo>
                  <a:pt x="717" y="307"/>
                  <a:pt x="726" y="311"/>
                  <a:pt x="737" y="316"/>
                </a:cubicBezTo>
                <a:cubicBezTo>
                  <a:pt x="757" y="325"/>
                  <a:pt x="775" y="333"/>
                  <a:pt x="788" y="343"/>
                </a:cubicBezTo>
                <a:cubicBezTo>
                  <a:pt x="802" y="352"/>
                  <a:pt x="813" y="361"/>
                  <a:pt x="822" y="372"/>
                </a:cubicBezTo>
                <a:cubicBezTo>
                  <a:pt x="830" y="382"/>
                  <a:pt x="836" y="393"/>
                  <a:pt x="840" y="404"/>
                </a:cubicBezTo>
                <a:cubicBezTo>
                  <a:pt x="844" y="415"/>
                  <a:pt x="846" y="427"/>
                  <a:pt x="846" y="439"/>
                </a:cubicBezTo>
                <a:cubicBezTo>
                  <a:pt x="846" y="449"/>
                  <a:pt x="844" y="459"/>
                  <a:pt x="841" y="47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13" y="5741397"/>
            <a:ext cx="1485966" cy="949760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8795394" y="1287868"/>
            <a:ext cx="3166437" cy="2346335"/>
            <a:chOff x="5543411" y="207085"/>
            <a:chExt cx="6600948" cy="3895000"/>
          </a:xfrm>
        </p:grpSpPr>
        <p:sp>
          <p:nvSpPr>
            <p:cNvPr id="123" name="Clpoud Icon"/>
            <p:cNvSpPr>
              <a:spLocks noChangeAspect="1"/>
            </p:cNvSpPr>
            <p:nvPr/>
          </p:nvSpPr>
          <p:spPr bwMode="black">
            <a:xfrm>
              <a:off x="5543411" y="207085"/>
              <a:ext cx="6600948" cy="3730238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rgbClr val="EBEBEB"/>
              </a:solidFill>
            </a:ln>
            <a:extLst/>
          </p:spPr>
          <p:txBody>
            <a:bodyPr vert="horz" wrap="square" lIns="91373" tIns="182740" rIns="456848" bIns="4568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7081501" y="3338310"/>
              <a:ext cx="1559389" cy="368983"/>
            </a:xfrm>
            <a:prstGeom prst="rect">
              <a:avLst/>
            </a:prstGeom>
            <a:noFill/>
            <a:ln w="254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pc="-5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rPr>
                <a:t>Aplicativo de negócios</a:t>
              </a: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10849042" y="2517322"/>
              <a:ext cx="832468" cy="308523"/>
            </a:xfrm>
            <a:prstGeom prst="rect">
              <a:avLst/>
            </a:prstGeom>
            <a:noFill/>
            <a:ln w="254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spc="-5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rPr>
                <a:t>Armaz</a:t>
              </a:r>
              <a:r>
                <a:rPr lang="en-US" sz="900" b="1" spc="-5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rPr>
                <a:t>.</a:t>
              </a:r>
              <a:endParaRPr lang="en-US" sz="900" b="1" spc="-5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126" name="Freeform 24"/>
            <p:cNvSpPr>
              <a:spLocks noEditPoints="1"/>
            </p:cNvSpPr>
            <p:nvPr/>
          </p:nvSpPr>
          <p:spPr bwMode="black">
            <a:xfrm>
              <a:off x="7229697" y="2057298"/>
              <a:ext cx="1488871" cy="1002298"/>
            </a:xfrm>
            <a:custGeom>
              <a:avLst/>
              <a:gdLst>
                <a:gd name="T0" fmla="*/ 524 w 1369"/>
                <a:gd name="T1" fmla="*/ 115 h 1057"/>
                <a:gd name="T2" fmla="*/ 373 w 1369"/>
                <a:gd name="T3" fmla="*/ 228 h 1057"/>
                <a:gd name="T4" fmla="*/ 455 w 1369"/>
                <a:gd name="T5" fmla="*/ 153 h 1057"/>
                <a:gd name="T6" fmla="*/ 5 w 1369"/>
                <a:gd name="T7" fmla="*/ 634 h 1057"/>
                <a:gd name="T8" fmla="*/ 149 w 1369"/>
                <a:gd name="T9" fmla="*/ 320 h 1057"/>
                <a:gd name="T10" fmla="*/ 26 w 1369"/>
                <a:gd name="T11" fmla="*/ 509 h 1057"/>
                <a:gd name="T12" fmla="*/ 652 w 1369"/>
                <a:gd name="T13" fmla="*/ 75 h 1057"/>
                <a:gd name="T14" fmla="*/ 36 w 1369"/>
                <a:gd name="T15" fmla="*/ 435 h 1057"/>
                <a:gd name="T16" fmla="*/ 28 w 1369"/>
                <a:gd name="T17" fmla="*/ 478 h 1057"/>
                <a:gd name="T18" fmla="*/ 9 w 1369"/>
                <a:gd name="T19" fmla="*/ 353 h 1057"/>
                <a:gd name="T20" fmla="*/ 1045 w 1369"/>
                <a:gd name="T21" fmla="*/ 157 h 1057"/>
                <a:gd name="T22" fmla="*/ 1251 w 1369"/>
                <a:gd name="T23" fmla="*/ 278 h 1057"/>
                <a:gd name="T24" fmla="*/ 1184 w 1369"/>
                <a:gd name="T25" fmla="*/ 236 h 1057"/>
                <a:gd name="T26" fmla="*/ 1369 w 1369"/>
                <a:gd name="T27" fmla="*/ 439 h 1057"/>
                <a:gd name="T28" fmla="*/ 1349 w 1369"/>
                <a:gd name="T29" fmla="*/ 356 h 1057"/>
                <a:gd name="T30" fmla="*/ 1150 w 1369"/>
                <a:gd name="T31" fmla="*/ 216 h 1057"/>
                <a:gd name="T32" fmla="*/ 859 w 1369"/>
                <a:gd name="T33" fmla="*/ 52 h 1057"/>
                <a:gd name="T34" fmla="*/ 781 w 1369"/>
                <a:gd name="T35" fmla="*/ 39 h 1057"/>
                <a:gd name="T36" fmla="*/ 746 w 1369"/>
                <a:gd name="T37" fmla="*/ 26 h 1057"/>
                <a:gd name="T38" fmla="*/ 682 w 1369"/>
                <a:gd name="T39" fmla="*/ 56 h 1057"/>
                <a:gd name="T40" fmla="*/ 67 w 1369"/>
                <a:gd name="T41" fmla="*/ 682 h 1057"/>
                <a:gd name="T42" fmla="*/ 963 w 1369"/>
                <a:gd name="T43" fmla="*/ 142 h 1057"/>
                <a:gd name="T44" fmla="*/ 906 w 1369"/>
                <a:gd name="T45" fmla="*/ 82 h 1057"/>
                <a:gd name="T46" fmla="*/ 247 w 1369"/>
                <a:gd name="T47" fmla="*/ 268 h 1057"/>
                <a:gd name="T48" fmla="*/ 1073 w 1369"/>
                <a:gd name="T49" fmla="*/ 766 h 1057"/>
                <a:gd name="T50" fmla="*/ 974 w 1369"/>
                <a:gd name="T51" fmla="*/ 824 h 1057"/>
                <a:gd name="T52" fmla="*/ 1048 w 1369"/>
                <a:gd name="T53" fmla="*/ 780 h 1057"/>
                <a:gd name="T54" fmla="*/ 834 w 1369"/>
                <a:gd name="T55" fmla="*/ 948 h 1057"/>
                <a:gd name="T56" fmla="*/ 882 w 1369"/>
                <a:gd name="T57" fmla="*/ 910 h 1057"/>
                <a:gd name="T58" fmla="*/ 1199 w 1369"/>
                <a:gd name="T59" fmla="*/ 723 h 1057"/>
                <a:gd name="T60" fmla="*/ 61 w 1369"/>
                <a:gd name="T61" fmla="*/ 327 h 1057"/>
                <a:gd name="T62" fmla="*/ 1353 w 1369"/>
                <a:gd name="T63" fmla="*/ 606 h 1057"/>
                <a:gd name="T64" fmla="*/ 1342 w 1369"/>
                <a:gd name="T65" fmla="*/ 518 h 1057"/>
                <a:gd name="T66" fmla="*/ 789 w 1369"/>
                <a:gd name="T67" fmla="*/ 977 h 1057"/>
                <a:gd name="T68" fmla="*/ 791 w 1369"/>
                <a:gd name="T69" fmla="*/ 972 h 1057"/>
                <a:gd name="T70" fmla="*/ 1249 w 1369"/>
                <a:gd name="T71" fmla="*/ 662 h 1057"/>
                <a:gd name="T72" fmla="*/ 1318 w 1369"/>
                <a:gd name="T73" fmla="*/ 616 h 1057"/>
                <a:gd name="T74" fmla="*/ 357 w 1369"/>
                <a:gd name="T75" fmla="*/ 821 h 1057"/>
                <a:gd name="T76" fmla="*/ 249 w 1369"/>
                <a:gd name="T77" fmla="*/ 759 h 1057"/>
                <a:gd name="T78" fmla="*/ 179 w 1369"/>
                <a:gd name="T79" fmla="*/ 721 h 1057"/>
                <a:gd name="T80" fmla="*/ 133 w 1369"/>
                <a:gd name="T81" fmla="*/ 704 h 1057"/>
                <a:gd name="T82" fmla="*/ 139 w 1369"/>
                <a:gd name="T83" fmla="*/ 731 h 1057"/>
                <a:gd name="T84" fmla="*/ 711 w 1369"/>
                <a:gd name="T85" fmla="*/ 1056 h 1057"/>
                <a:gd name="T86" fmla="*/ 606 w 1369"/>
                <a:gd name="T87" fmla="*/ 984 h 1057"/>
                <a:gd name="T88" fmla="*/ 614 w 1369"/>
                <a:gd name="T89" fmla="*/ 998 h 1057"/>
                <a:gd name="T90" fmla="*/ 555 w 1369"/>
                <a:gd name="T91" fmla="*/ 933 h 1057"/>
                <a:gd name="T92" fmla="*/ 676 w 1369"/>
                <a:gd name="T93" fmla="*/ 1024 h 1057"/>
                <a:gd name="T94" fmla="*/ 489 w 1369"/>
                <a:gd name="T95" fmla="*/ 898 h 1057"/>
                <a:gd name="T96" fmla="*/ 1274 w 1369"/>
                <a:gd name="T97" fmla="*/ 378 h 1057"/>
                <a:gd name="T98" fmla="*/ 749 w 1369"/>
                <a:gd name="T99" fmla="*/ 729 h 1057"/>
                <a:gd name="T100" fmla="*/ 146 w 1369"/>
                <a:gd name="T101" fmla="*/ 631 h 1057"/>
                <a:gd name="T102" fmla="*/ 600 w 1369"/>
                <a:gd name="T103" fmla="*/ 889 h 1057"/>
                <a:gd name="T104" fmla="*/ 780 w 1369"/>
                <a:gd name="T105" fmla="*/ 741 h 1057"/>
                <a:gd name="T106" fmla="*/ 486 w 1369"/>
                <a:gd name="T107" fmla="*/ 685 h 1057"/>
                <a:gd name="T108" fmla="*/ 587 w 1369"/>
                <a:gd name="T109" fmla="*/ 850 h 1057"/>
                <a:gd name="T110" fmla="*/ 560 w 1369"/>
                <a:gd name="T111" fmla="*/ 881 h 1057"/>
                <a:gd name="T112" fmla="*/ 232 w 1369"/>
                <a:gd name="T113" fmla="*/ 509 h 1057"/>
                <a:gd name="T114" fmla="*/ 233 w 1369"/>
                <a:gd name="T115" fmla="*/ 619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9" h="1057">
                  <a:moveTo>
                    <a:pt x="234" y="304"/>
                  </a:moveTo>
                  <a:cubicBezTo>
                    <a:pt x="234" y="304"/>
                    <a:pt x="234" y="304"/>
                    <a:pt x="234" y="304"/>
                  </a:cubicBezTo>
                  <a:cubicBezTo>
                    <a:pt x="190" y="329"/>
                    <a:pt x="190" y="329"/>
                    <a:pt x="190" y="329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222" y="280"/>
                    <a:pt x="222" y="280"/>
                    <a:pt x="222" y="280"/>
                  </a:cubicBezTo>
                  <a:cubicBezTo>
                    <a:pt x="234" y="304"/>
                    <a:pt x="234" y="304"/>
                    <a:pt x="234" y="304"/>
                  </a:cubicBezTo>
                  <a:close/>
                  <a:moveTo>
                    <a:pt x="581" y="113"/>
                  </a:moveTo>
                  <a:cubicBezTo>
                    <a:pt x="569" y="91"/>
                    <a:pt x="569" y="91"/>
                    <a:pt x="569" y="91"/>
                  </a:cubicBezTo>
                  <a:cubicBezTo>
                    <a:pt x="524" y="115"/>
                    <a:pt x="524" y="115"/>
                    <a:pt x="524" y="115"/>
                  </a:cubicBezTo>
                  <a:cubicBezTo>
                    <a:pt x="537" y="138"/>
                    <a:pt x="537" y="138"/>
                    <a:pt x="537" y="138"/>
                  </a:cubicBezTo>
                  <a:cubicBezTo>
                    <a:pt x="581" y="113"/>
                    <a:pt x="581" y="113"/>
                    <a:pt x="581" y="113"/>
                  </a:cubicBezTo>
                  <a:cubicBezTo>
                    <a:pt x="581" y="113"/>
                    <a:pt x="581" y="113"/>
                    <a:pt x="581" y="113"/>
                  </a:cubicBezTo>
                  <a:close/>
                  <a:moveTo>
                    <a:pt x="373" y="228"/>
                  </a:moveTo>
                  <a:cubicBezTo>
                    <a:pt x="360" y="205"/>
                    <a:pt x="360" y="205"/>
                    <a:pt x="360" y="205"/>
                  </a:cubicBezTo>
                  <a:cubicBezTo>
                    <a:pt x="316" y="230"/>
                    <a:pt x="316" y="230"/>
                    <a:pt x="316" y="230"/>
                  </a:cubicBezTo>
                  <a:cubicBezTo>
                    <a:pt x="329" y="252"/>
                    <a:pt x="329" y="252"/>
                    <a:pt x="329" y="252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3" y="228"/>
                    <a:pt x="373" y="228"/>
                    <a:pt x="373" y="228"/>
                  </a:cubicBezTo>
                  <a:close/>
                  <a:moveTo>
                    <a:pt x="443" y="190"/>
                  </a:moveTo>
                  <a:cubicBezTo>
                    <a:pt x="430" y="167"/>
                    <a:pt x="430" y="167"/>
                    <a:pt x="430" y="167"/>
                  </a:cubicBezTo>
                  <a:cubicBezTo>
                    <a:pt x="385" y="190"/>
                    <a:pt x="385" y="190"/>
                    <a:pt x="385" y="190"/>
                  </a:cubicBezTo>
                  <a:cubicBezTo>
                    <a:pt x="398" y="214"/>
                    <a:pt x="398" y="214"/>
                    <a:pt x="398" y="214"/>
                  </a:cubicBezTo>
                  <a:cubicBezTo>
                    <a:pt x="443" y="190"/>
                    <a:pt x="443" y="190"/>
                    <a:pt x="443" y="190"/>
                  </a:cubicBezTo>
                  <a:cubicBezTo>
                    <a:pt x="443" y="190"/>
                    <a:pt x="443" y="190"/>
                    <a:pt x="443" y="190"/>
                  </a:cubicBezTo>
                  <a:close/>
                  <a:moveTo>
                    <a:pt x="513" y="151"/>
                  </a:moveTo>
                  <a:cubicBezTo>
                    <a:pt x="501" y="129"/>
                    <a:pt x="501" y="129"/>
                    <a:pt x="501" y="129"/>
                  </a:cubicBezTo>
                  <a:cubicBezTo>
                    <a:pt x="455" y="153"/>
                    <a:pt x="455" y="153"/>
                    <a:pt x="455" y="153"/>
                  </a:cubicBezTo>
                  <a:cubicBezTo>
                    <a:pt x="468" y="176"/>
                    <a:pt x="468" y="176"/>
                    <a:pt x="468" y="176"/>
                  </a:cubicBezTo>
                  <a:cubicBezTo>
                    <a:pt x="513" y="151"/>
                    <a:pt x="513" y="151"/>
                    <a:pt x="513" y="151"/>
                  </a:cubicBezTo>
                  <a:cubicBezTo>
                    <a:pt x="513" y="151"/>
                    <a:pt x="513" y="151"/>
                    <a:pt x="513" y="151"/>
                  </a:cubicBezTo>
                  <a:close/>
                  <a:moveTo>
                    <a:pt x="32" y="631"/>
                  </a:moveTo>
                  <a:cubicBezTo>
                    <a:pt x="30" y="620"/>
                    <a:pt x="30" y="607"/>
                    <a:pt x="29" y="592"/>
                  </a:cubicBezTo>
                  <a:cubicBezTo>
                    <a:pt x="28" y="587"/>
                    <a:pt x="28" y="587"/>
                    <a:pt x="28" y="587"/>
                  </a:cubicBezTo>
                  <a:cubicBezTo>
                    <a:pt x="1" y="589"/>
                    <a:pt x="1" y="589"/>
                    <a:pt x="1" y="589"/>
                  </a:cubicBezTo>
                  <a:cubicBezTo>
                    <a:pt x="1" y="595"/>
                    <a:pt x="1" y="595"/>
                    <a:pt x="1" y="595"/>
                  </a:cubicBezTo>
                  <a:cubicBezTo>
                    <a:pt x="3" y="608"/>
                    <a:pt x="3" y="622"/>
                    <a:pt x="5" y="634"/>
                  </a:cubicBezTo>
                  <a:cubicBezTo>
                    <a:pt x="6" y="639"/>
                    <a:pt x="6" y="639"/>
                    <a:pt x="6" y="639"/>
                  </a:cubicBezTo>
                  <a:cubicBezTo>
                    <a:pt x="33" y="636"/>
                    <a:pt x="33" y="636"/>
                    <a:pt x="33" y="636"/>
                  </a:cubicBezTo>
                  <a:cubicBezTo>
                    <a:pt x="32" y="631"/>
                    <a:pt x="32" y="631"/>
                    <a:pt x="32" y="631"/>
                  </a:cubicBezTo>
                  <a:cubicBezTo>
                    <a:pt x="32" y="631"/>
                    <a:pt x="32" y="631"/>
                    <a:pt x="32" y="631"/>
                  </a:cubicBezTo>
                  <a:close/>
                  <a:moveTo>
                    <a:pt x="143" y="346"/>
                  </a:moveTo>
                  <a:cubicBezTo>
                    <a:pt x="148" y="346"/>
                    <a:pt x="152" y="346"/>
                    <a:pt x="157" y="344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54" y="318"/>
                    <a:pt x="154" y="318"/>
                    <a:pt x="154" y="318"/>
                  </a:cubicBezTo>
                  <a:cubicBezTo>
                    <a:pt x="149" y="320"/>
                    <a:pt x="149" y="320"/>
                    <a:pt x="149" y="320"/>
                  </a:cubicBezTo>
                  <a:cubicBezTo>
                    <a:pt x="143" y="322"/>
                    <a:pt x="133" y="320"/>
                    <a:pt x="118" y="316"/>
                  </a:cubicBezTo>
                  <a:cubicBezTo>
                    <a:pt x="113" y="315"/>
                    <a:pt x="113" y="315"/>
                    <a:pt x="113" y="315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10" y="341"/>
                    <a:pt x="110" y="341"/>
                    <a:pt x="110" y="341"/>
                  </a:cubicBezTo>
                  <a:cubicBezTo>
                    <a:pt x="124" y="344"/>
                    <a:pt x="134" y="346"/>
                    <a:pt x="143" y="346"/>
                  </a:cubicBezTo>
                  <a:close/>
                  <a:moveTo>
                    <a:pt x="26" y="554"/>
                  </a:moveTo>
                  <a:cubicBezTo>
                    <a:pt x="26" y="543"/>
                    <a:pt x="26" y="534"/>
                    <a:pt x="26" y="525"/>
                  </a:cubicBezTo>
                  <a:cubicBezTo>
                    <a:pt x="26" y="521"/>
                    <a:pt x="26" y="518"/>
                    <a:pt x="26" y="514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7"/>
                    <a:pt x="0" y="521"/>
                    <a:pt x="0" y="525"/>
                  </a:cubicBezTo>
                  <a:cubicBezTo>
                    <a:pt x="0" y="534"/>
                    <a:pt x="0" y="544"/>
                    <a:pt x="0" y="554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26" y="559"/>
                    <a:pt x="26" y="559"/>
                    <a:pt x="26" y="559"/>
                  </a:cubicBezTo>
                  <a:cubicBezTo>
                    <a:pt x="26" y="554"/>
                    <a:pt x="26" y="554"/>
                    <a:pt x="26" y="554"/>
                  </a:cubicBezTo>
                  <a:cubicBezTo>
                    <a:pt x="26" y="554"/>
                    <a:pt x="26" y="554"/>
                    <a:pt x="26" y="554"/>
                  </a:cubicBezTo>
                  <a:close/>
                  <a:moveTo>
                    <a:pt x="652" y="75"/>
                  </a:moveTo>
                  <a:cubicBezTo>
                    <a:pt x="639" y="54"/>
                    <a:pt x="639" y="54"/>
                    <a:pt x="639" y="54"/>
                  </a:cubicBezTo>
                  <a:cubicBezTo>
                    <a:pt x="594" y="77"/>
                    <a:pt x="594" y="77"/>
                    <a:pt x="594" y="77"/>
                  </a:cubicBezTo>
                  <a:cubicBezTo>
                    <a:pt x="606" y="101"/>
                    <a:pt x="606" y="101"/>
                    <a:pt x="606" y="101"/>
                  </a:cubicBezTo>
                  <a:cubicBezTo>
                    <a:pt x="652" y="75"/>
                    <a:pt x="652" y="75"/>
                    <a:pt x="652" y="75"/>
                  </a:cubicBezTo>
                  <a:cubicBezTo>
                    <a:pt x="652" y="75"/>
                    <a:pt x="652" y="75"/>
                    <a:pt x="652" y="75"/>
                  </a:cubicBezTo>
                  <a:close/>
                  <a:moveTo>
                    <a:pt x="28" y="478"/>
                  </a:moveTo>
                  <a:cubicBezTo>
                    <a:pt x="29" y="476"/>
                    <a:pt x="29" y="475"/>
                    <a:pt x="29" y="475"/>
                  </a:cubicBezTo>
                  <a:cubicBezTo>
                    <a:pt x="34" y="468"/>
                    <a:pt x="36" y="458"/>
                    <a:pt x="36" y="446"/>
                  </a:cubicBezTo>
                  <a:cubicBezTo>
                    <a:pt x="36" y="443"/>
                    <a:pt x="36" y="439"/>
                    <a:pt x="36" y="435"/>
                  </a:cubicBezTo>
                  <a:cubicBezTo>
                    <a:pt x="35" y="430"/>
                    <a:pt x="35" y="430"/>
                    <a:pt x="35" y="430"/>
                  </a:cubicBezTo>
                  <a:cubicBezTo>
                    <a:pt x="9" y="431"/>
                    <a:pt x="9" y="431"/>
                    <a:pt x="9" y="431"/>
                  </a:cubicBezTo>
                  <a:cubicBezTo>
                    <a:pt x="9" y="437"/>
                    <a:pt x="9" y="437"/>
                    <a:pt x="9" y="437"/>
                  </a:cubicBezTo>
                  <a:cubicBezTo>
                    <a:pt x="9" y="440"/>
                    <a:pt x="9" y="443"/>
                    <a:pt x="9" y="446"/>
                  </a:cubicBezTo>
                  <a:cubicBezTo>
                    <a:pt x="9" y="456"/>
                    <a:pt x="8" y="460"/>
                    <a:pt x="7" y="461"/>
                  </a:cubicBezTo>
                  <a:cubicBezTo>
                    <a:pt x="5" y="464"/>
                    <a:pt x="3" y="467"/>
                    <a:pt x="2" y="472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27" y="484"/>
                    <a:pt x="27" y="484"/>
                    <a:pt x="27" y="484"/>
                  </a:cubicBezTo>
                  <a:cubicBezTo>
                    <a:pt x="28" y="478"/>
                    <a:pt x="28" y="478"/>
                    <a:pt x="28" y="478"/>
                  </a:cubicBezTo>
                  <a:cubicBezTo>
                    <a:pt x="28" y="478"/>
                    <a:pt x="28" y="478"/>
                    <a:pt x="28" y="478"/>
                  </a:cubicBezTo>
                  <a:close/>
                  <a:moveTo>
                    <a:pt x="5" y="404"/>
                  </a:moveTo>
                  <a:cubicBezTo>
                    <a:pt x="31" y="400"/>
                    <a:pt x="31" y="400"/>
                    <a:pt x="31" y="400"/>
                  </a:cubicBezTo>
                  <a:cubicBezTo>
                    <a:pt x="30" y="395"/>
                    <a:pt x="30" y="395"/>
                    <a:pt x="30" y="395"/>
                  </a:cubicBezTo>
                  <a:cubicBezTo>
                    <a:pt x="29" y="391"/>
                    <a:pt x="28" y="384"/>
                    <a:pt x="28" y="382"/>
                  </a:cubicBezTo>
                  <a:cubicBezTo>
                    <a:pt x="28" y="380"/>
                    <a:pt x="29" y="374"/>
                    <a:pt x="34" y="363"/>
                  </a:cubicBezTo>
                  <a:cubicBezTo>
                    <a:pt x="36" y="358"/>
                    <a:pt x="36" y="358"/>
                    <a:pt x="36" y="358"/>
                  </a:cubicBezTo>
                  <a:cubicBezTo>
                    <a:pt x="11" y="348"/>
                    <a:pt x="11" y="348"/>
                    <a:pt x="11" y="348"/>
                  </a:cubicBezTo>
                  <a:cubicBezTo>
                    <a:pt x="9" y="353"/>
                    <a:pt x="9" y="353"/>
                    <a:pt x="9" y="353"/>
                  </a:cubicBezTo>
                  <a:cubicBezTo>
                    <a:pt x="6" y="361"/>
                    <a:pt x="1" y="373"/>
                    <a:pt x="1" y="382"/>
                  </a:cubicBezTo>
                  <a:cubicBezTo>
                    <a:pt x="1" y="386"/>
                    <a:pt x="2" y="391"/>
                    <a:pt x="3" y="399"/>
                  </a:cubicBezTo>
                  <a:cubicBezTo>
                    <a:pt x="5" y="404"/>
                    <a:pt x="5" y="404"/>
                    <a:pt x="5" y="404"/>
                  </a:cubicBezTo>
                  <a:cubicBezTo>
                    <a:pt x="5" y="404"/>
                    <a:pt x="5" y="404"/>
                    <a:pt x="5" y="404"/>
                  </a:cubicBezTo>
                  <a:close/>
                  <a:moveTo>
                    <a:pt x="1067" y="199"/>
                  </a:moveTo>
                  <a:cubicBezTo>
                    <a:pt x="1072" y="201"/>
                    <a:pt x="1072" y="201"/>
                    <a:pt x="1072" y="201"/>
                  </a:cubicBezTo>
                  <a:cubicBezTo>
                    <a:pt x="1085" y="179"/>
                    <a:pt x="1085" y="179"/>
                    <a:pt x="1085" y="179"/>
                  </a:cubicBezTo>
                  <a:cubicBezTo>
                    <a:pt x="1080" y="176"/>
                    <a:pt x="1080" y="176"/>
                    <a:pt x="1080" y="176"/>
                  </a:cubicBezTo>
                  <a:cubicBezTo>
                    <a:pt x="1068" y="170"/>
                    <a:pt x="1057" y="163"/>
                    <a:pt x="1045" y="157"/>
                  </a:cubicBezTo>
                  <a:cubicBezTo>
                    <a:pt x="1040" y="154"/>
                    <a:pt x="1040" y="154"/>
                    <a:pt x="1040" y="154"/>
                  </a:cubicBezTo>
                  <a:cubicBezTo>
                    <a:pt x="1027" y="177"/>
                    <a:pt x="1027" y="177"/>
                    <a:pt x="1027" y="177"/>
                  </a:cubicBezTo>
                  <a:cubicBezTo>
                    <a:pt x="1032" y="180"/>
                    <a:pt x="1032" y="180"/>
                    <a:pt x="1032" y="180"/>
                  </a:cubicBezTo>
                  <a:cubicBezTo>
                    <a:pt x="1045" y="187"/>
                    <a:pt x="1057" y="193"/>
                    <a:pt x="1067" y="199"/>
                  </a:cubicBezTo>
                  <a:close/>
                  <a:moveTo>
                    <a:pt x="1270" y="323"/>
                  </a:moveTo>
                  <a:cubicBezTo>
                    <a:pt x="1275" y="326"/>
                    <a:pt x="1275" y="326"/>
                    <a:pt x="1275" y="326"/>
                  </a:cubicBezTo>
                  <a:cubicBezTo>
                    <a:pt x="1290" y="304"/>
                    <a:pt x="1290" y="304"/>
                    <a:pt x="1290" y="304"/>
                  </a:cubicBezTo>
                  <a:cubicBezTo>
                    <a:pt x="1286" y="301"/>
                    <a:pt x="1286" y="301"/>
                    <a:pt x="1286" y="301"/>
                  </a:cubicBezTo>
                  <a:cubicBezTo>
                    <a:pt x="1276" y="294"/>
                    <a:pt x="1264" y="287"/>
                    <a:pt x="1251" y="278"/>
                  </a:cubicBezTo>
                  <a:cubicBezTo>
                    <a:pt x="1246" y="275"/>
                    <a:pt x="1246" y="275"/>
                    <a:pt x="1246" y="275"/>
                  </a:cubicBezTo>
                  <a:cubicBezTo>
                    <a:pt x="1232" y="297"/>
                    <a:pt x="1232" y="297"/>
                    <a:pt x="1232" y="297"/>
                  </a:cubicBezTo>
                  <a:cubicBezTo>
                    <a:pt x="1237" y="300"/>
                    <a:pt x="1237" y="300"/>
                    <a:pt x="1237" y="300"/>
                  </a:cubicBezTo>
                  <a:cubicBezTo>
                    <a:pt x="1249" y="308"/>
                    <a:pt x="1261" y="316"/>
                    <a:pt x="1270" y="323"/>
                  </a:cubicBezTo>
                  <a:close/>
                  <a:moveTo>
                    <a:pt x="1204" y="279"/>
                  </a:moveTo>
                  <a:cubicBezTo>
                    <a:pt x="1209" y="282"/>
                    <a:pt x="1209" y="282"/>
                    <a:pt x="1209" y="282"/>
                  </a:cubicBezTo>
                  <a:cubicBezTo>
                    <a:pt x="1223" y="259"/>
                    <a:pt x="1223" y="259"/>
                    <a:pt x="1223" y="259"/>
                  </a:cubicBezTo>
                  <a:cubicBezTo>
                    <a:pt x="1217" y="257"/>
                    <a:pt x="1217" y="257"/>
                    <a:pt x="1217" y="257"/>
                  </a:cubicBezTo>
                  <a:cubicBezTo>
                    <a:pt x="1207" y="250"/>
                    <a:pt x="1196" y="243"/>
                    <a:pt x="1184" y="236"/>
                  </a:cubicBezTo>
                  <a:cubicBezTo>
                    <a:pt x="1179" y="233"/>
                    <a:pt x="1179" y="233"/>
                    <a:pt x="1179" y="233"/>
                  </a:cubicBezTo>
                  <a:cubicBezTo>
                    <a:pt x="1166" y="256"/>
                    <a:pt x="1166" y="256"/>
                    <a:pt x="1166" y="256"/>
                  </a:cubicBezTo>
                  <a:cubicBezTo>
                    <a:pt x="1170" y="259"/>
                    <a:pt x="1170" y="259"/>
                    <a:pt x="1170" y="259"/>
                  </a:cubicBezTo>
                  <a:cubicBezTo>
                    <a:pt x="1183" y="265"/>
                    <a:pt x="1194" y="272"/>
                    <a:pt x="1204" y="279"/>
                  </a:cubicBezTo>
                  <a:close/>
                  <a:moveTo>
                    <a:pt x="1337" y="403"/>
                  </a:moveTo>
                  <a:cubicBezTo>
                    <a:pt x="1340" y="414"/>
                    <a:pt x="1341" y="427"/>
                    <a:pt x="1343" y="441"/>
                  </a:cubicBezTo>
                  <a:cubicBezTo>
                    <a:pt x="1343" y="447"/>
                    <a:pt x="1343" y="447"/>
                    <a:pt x="1343" y="447"/>
                  </a:cubicBezTo>
                  <a:cubicBezTo>
                    <a:pt x="1369" y="445"/>
                    <a:pt x="1369" y="445"/>
                    <a:pt x="1369" y="445"/>
                  </a:cubicBezTo>
                  <a:cubicBezTo>
                    <a:pt x="1369" y="439"/>
                    <a:pt x="1369" y="439"/>
                    <a:pt x="1369" y="439"/>
                  </a:cubicBezTo>
                  <a:cubicBezTo>
                    <a:pt x="1367" y="424"/>
                    <a:pt x="1365" y="410"/>
                    <a:pt x="1363" y="397"/>
                  </a:cubicBezTo>
                  <a:cubicBezTo>
                    <a:pt x="1362" y="392"/>
                    <a:pt x="1362" y="392"/>
                    <a:pt x="1362" y="392"/>
                  </a:cubicBezTo>
                  <a:cubicBezTo>
                    <a:pt x="1336" y="397"/>
                    <a:pt x="1336" y="397"/>
                    <a:pt x="1336" y="397"/>
                  </a:cubicBezTo>
                  <a:cubicBezTo>
                    <a:pt x="1337" y="403"/>
                    <a:pt x="1337" y="403"/>
                    <a:pt x="1337" y="403"/>
                  </a:cubicBezTo>
                  <a:cubicBezTo>
                    <a:pt x="1337" y="403"/>
                    <a:pt x="1337" y="403"/>
                    <a:pt x="1337" y="403"/>
                  </a:cubicBezTo>
                  <a:close/>
                  <a:moveTo>
                    <a:pt x="1325" y="369"/>
                  </a:moveTo>
                  <a:cubicBezTo>
                    <a:pt x="1328" y="373"/>
                    <a:pt x="1328" y="373"/>
                    <a:pt x="1328" y="373"/>
                  </a:cubicBezTo>
                  <a:cubicBezTo>
                    <a:pt x="1352" y="362"/>
                    <a:pt x="1352" y="362"/>
                    <a:pt x="1352" y="362"/>
                  </a:cubicBezTo>
                  <a:cubicBezTo>
                    <a:pt x="1349" y="356"/>
                    <a:pt x="1349" y="356"/>
                    <a:pt x="1349" y="356"/>
                  </a:cubicBezTo>
                  <a:cubicBezTo>
                    <a:pt x="1344" y="348"/>
                    <a:pt x="1334" y="338"/>
                    <a:pt x="1318" y="325"/>
                  </a:cubicBezTo>
                  <a:cubicBezTo>
                    <a:pt x="1313" y="321"/>
                    <a:pt x="1313" y="321"/>
                    <a:pt x="1313" y="321"/>
                  </a:cubicBezTo>
                  <a:cubicBezTo>
                    <a:pt x="1296" y="342"/>
                    <a:pt x="1296" y="342"/>
                    <a:pt x="1296" y="342"/>
                  </a:cubicBezTo>
                  <a:cubicBezTo>
                    <a:pt x="1301" y="345"/>
                    <a:pt x="1301" y="345"/>
                    <a:pt x="1301" y="345"/>
                  </a:cubicBezTo>
                  <a:cubicBezTo>
                    <a:pt x="1319" y="359"/>
                    <a:pt x="1324" y="367"/>
                    <a:pt x="1325" y="369"/>
                  </a:cubicBezTo>
                  <a:close/>
                  <a:moveTo>
                    <a:pt x="1136" y="238"/>
                  </a:moveTo>
                  <a:cubicBezTo>
                    <a:pt x="1141" y="241"/>
                    <a:pt x="1141" y="241"/>
                    <a:pt x="1141" y="241"/>
                  </a:cubicBezTo>
                  <a:cubicBezTo>
                    <a:pt x="1155" y="219"/>
                    <a:pt x="1155" y="219"/>
                    <a:pt x="1155" y="219"/>
                  </a:cubicBezTo>
                  <a:cubicBezTo>
                    <a:pt x="1150" y="216"/>
                    <a:pt x="1150" y="216"/>
                    <a:pt x="1150" y="216"/>
                  </a:cubicBezTo>
                  <a:cubicBezTo>
                    <a:pt x="1138" y="210"/>
                    <a:pt x="1127" y="203"/>
                    <a:pt x="1115" y="196"/>
                  </a:cubicBezTo>
                  <a:cubicBezTo>
                    <a:pt x="1109" y="194"/>
                    <a:pt x="1109" y="194"/>
                    <a:pt x="1109" y="194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101" y="219"/>
                    <a:pt x="1101" y="219"/>
                    <a:pt x="1101" y="219"/>
                  </a:cubicBezTo>
                  <a:cubicBezTo>
                    <a:pt x="1113" y="225"/>
                    <a:pt x="1125" y="232"/>
                    <a:pt x="1136" y="238"/>
                  </a:cubicBezTo>
                  <a:close/>
                  <a:moveTo>
                    <a:pt x="844" y="74"/>
                  </a:moveTo>
                  <a:cubicBezTo>
                    <a:pt x="849" y="77"/>
                    <a:pt x="849" y="77"/>
                    <a:pt x="849" y="77"/>
                  </a:cubicBezTo>
                  <a:cubicBezTo>
                    <a:pt x="863" y="55"/>
                    <a:pt x="863" y="55"/>
                    <a:pt x="863" y="55"/>
                  </a:cubicBezTo>
                  <a:cubicBezTo>
                    <a:pt x="859" y="52"/>
                    <a:pt x="859" y="52"/>
                    <a:pt x="859" y="52"/>
                  </a:cubicBezTo>
                  <a:cubicBezTo>
                    <a:pt x="846" y="44"/>
                    <a:pt x="834" y="37"/>
                    <a:pt x="823" y="31"/>
                  </a:cubicBezTo>
                  <a:cubicBezTo>
                    <a:pt x="819" y="28"/>
                    <a:pt x="819" y="28"/>
                    <a:pt x="819" y="28"/>
                  </a:cubicBezTo>
                  <a:cubicBezTo>
                    <a:pt x="805" y="51"/>
                    <a:pt x="805" y="51"/>
                    <a:pt x="805" y="51"/>
                  </a:cubicBezTo>
                  <a:cubicBezTo>
                    <a:pt x="810" y="54"/>
                    <a:pt x="810" y="54"/>
                    <a:pt x="810" y="54"/>
                  </a:cubicBezTo>
                  <a:cubicBezTo>
                    <a:pt x="821" y="59"/>
                    <a:pt x="832" y="66"/>
                    <a:pt x="844" y="74"/>
                  </a:cubicBezTo>
                  <a:close/>
                  <a:moveTo>
                    <a:pt x="746" y="26"/>
                  </a:moveTo>
                  <a:cubicBezTo>
                    <a:pt x="747" y="26"/>
                    <a:pt x="748" y="26"/>
                    <a:pt x="750" y="26"/>
                  </a:cubicBezTo>
                  <a:cubicBezTo>
                    <a:pt x="753" y="27"/>
                    <a:pt x="761" y="29"/>
                    <a:pt x="776" y="36"/>
                  </a:cubicBezTo>
                  <a:cubicBezTo>
                    <a:pt x="781" y="39"/>
                    <a:pt x="781" y="39"/>
                    <a:pt x="781" y="39"/>
                  </a:cubicBezTo>
                  <a:cubicBezTo>
                    <a:pt x="792" y="15"/>
                    <a:pt x="792" y="15"/>
                    <a:pt x="792" y="15"/>
                  </a:cubicBezTo>
                  <a:cubicBezTo>
                    <a:pt x="787" y="13"/>
                    <a:pt x="787" y="13"/>
                    <a:pt x="787" y="13"/>
                  </a:cubicBezTo>
                  <a:cubicBezTo>
                    <a:pt x="772" y="5"/>
                    <a:pt x="761" y="1"/>
                    <a:pt x="753" y="0"/>
                  </a:cubicBezTo>
                  <a:cubicBezTo>
                    <a:pt x="750" y="0"/>
                    <a:pt x="748" y="0"/>
                    <a:pt x="746" y="0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39" y="26"/>
                    <a:pt x="739" y="26"/>
                    <a:pt x="739" y="26"/>
                  </a:cubicBezTo>
                  <a:cubicBezTo>
                    <a:pt x="746" y="26"/>
                    <a:pt x="746" y="26"/>
                    <a:pt x="746" y="26"/>
                  </a:cubicBezTo>
                  <a:cubicBezTo>
                    <a:pt x="746" y="26"/>
                    <a:pt x="746" y="26"/>
                    <a:pt x="746" y="26"/>
                  </a:cubicBezTo>
                  <a:close/>
                  <a:moveTo>
                    <a:pt x="682" y="56"/>
                  </a:moveTo>
                  <a:cubicBezTo>
                    <a:pt x="689" y="51"/>
                    <a:pt x="700" y="43"/>
                    <a:pt x="713" y="37"/>
                  </a:cubicBezTo>
                  <a:cubicBezTo>
                    <a:pt x="718" y="34"/>
                    <a:pt x="718" y="34"/>
                    <a:pt x="718" y="34"/>
                  </a:cubicBezTo>
                  <a:cubicBezTo>
                    <a:pt x="706" y="11"/>
                    <a:pt x="706" y="11"/>
                    <a:pt x="706" y="11"/>
                  </a:cubicBezTo>
                  <a:cubicBezTo>
                    <a:pt x="701" y="13"/>
                    <a:pt x="701" y="13"/>
                    <a:pt x="701" y="13"/>
                  </a:cubicBezTo>
                  <a:cubicBezTo>
                    <a:pt x="687" y="20"/>
                    <a:pt x="674" y="29"/>
                    <a:pt x="666" y="35"/>
                  </a:cubicBezTo>
                  <a:cubicBezTo>
                    <a:pt x="661" y="39"/>
                    <a:pt x="661" y="39"/>
                    <a:pt x="661" y="39"/>
                  </a:cubicBezTo>
                  <a:cubicBezTo>
                    <a:pt x="677" y="60"/>
                    <a:pt x="677" y="60"/>
                    <a:pt x="677" y="60"/>
                  </a:cubicBezTo>
                  <a:cubicBezTo>
                    <a:pt x="682" y="56"/>
                    <a:pt x="682" y="56"/>
                    <a:pt x="682" y="56"/>
                  </a:cubicBezTo>
                  <a:cubicBezTo>
                    <a:pt x="682" y="56"/>
                    <a:pt x="682" y="56"/>
                    <a:pt x="682" y="56"/>
                  </a:cubicBezTo>
                  <a:close/>
                  <a:moveTo>
                    <a:pt x="38" y="662"/>
                  </a:moveTo>
                  <a:cubicBezTo>
                    <a:pt x="35" y="658"/>
                    <a:pt x="35" y="658"/>
                    <a:pt x="35" y="658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19" y="680"/>
                    <a:pt x="19" y="680"/>
                    <a:pt x="19" y="680"/>
                  </a:cubicBezTo>
                  <a:cubicBezTo>
                    <a:pt x="29" y="690"/>
                    <a:pt x="44" y="699"/>
                    <a:pt x="55" y="705"/>
                  </a:cubicBezTo>
                  <a:cubicBezTo>
                    <a:pt x="59" y="707"/>
                    <a:pt x="59" y="707"/>
                    <a:pt x="59" y="707"/>
                  </a:cubicBezTo>
                  <a:cubicBezTo>
                    <a:pt x="72" y="685"/>
                    <a:pt x="72" y="685"/>
                    <a:pt x="72" y="685"/>
                  </a:cubicBezTo>
                  <a:cubicBezTo>
                    <a:pt x="67" y="682"/>
                    <a:pt x="67" y="682"/>
                    <a:pt x="67" y="682"/>
                  </a:cubicBezTo>
                  <a:cubicBezTo>
                    <a:pt x="54" y="675"/>
                    <a:pt x="44" y="669"/>
                    <a:pt x="38" y="662"/>
                  </a:cubicBezTo>
                  <a:close/>
                  <a:moveTo>
                    <a:pt x="997" y="161"/>
                  </a:moveTo>
                  <a:cubicBezTo>
                    <a:pt x="1002" y="163"/>
                    <a:pt x="1002" y="163"/>
                    <a:pt x="1002" y="163"/>
                  </a:cubicBezTo>
                  <a:cubicBezTo>
                    <a:pt x="1014" y="141"/>
                    <a:pt x="1014" y="141"/>
                    <a:pt x="1014" y="141"/>
                  </a:cubicBezTo>
                  <a:cubicBezTo>
                    <a:pt x="1010" y="138"/>
                    <a:pt x="1010" y="138"/>
                    <a:pt x="1010" y="138"/>
                  </a:cubicBezTo>
                  <a:cubicBezTo>
                    <a:pt x="997" y="131"/>
                    <a:pt x="986" y="125"/>
                    <a:pt x="975" y="119"/>
                  </a:cubicBezTo>
                  <a:cubicBezTo>
                    <a:pt x="970" y="116"/>
                    <a:pt x="970" y="116"/>
                    <a:pt x="970" y="116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63" y="142"/>
                    <a:pt x="963" y="142"/>
                    <a:pt x="963" y="142"/>
                  </a:cubicBezTo>
                  <a:cubicBezTo>
                    <a:pt x="973" y="148"/>
                    <a:pt x="985" y="154"/>
                    <a:pt x="997" y="161"/>
                  </a:cubicBezTo>
                  <a:close/>
                  <a:moveTo>
                    <a:pt x="888" y="102"/>
                  </a:moveTo>
                  <a:cubicBezTo>
                    <a:pt x="891" y="103"/>
                    <a:pt x="892" y="104"/>
                    <a:pt x="892" y="104"/>
                  </a:cubicBezTo>
                  <a:cubicBezTo>
                    <a:pt x="893" y="105"/>
                    <a:pt x="893" y="105"/>
                    <a:pt x="893" y="105"/>
                  </a:cubicBezTo>
                  <a:cubicBezTo>
                    <a:pt x="894" y="106"/>
                    <a:pt x="907" y="112"/>
                    <a:pt x="928" y="124"/>
                  </a:cubicBezTo>
                  <a:cubicBezTo>
                    <a:pt x="932" y="126"/>
                    <a:pt x="932" y="126"/>
                    <a:pt x="932" y="126"/>
                  </a:cubicBezTo>
                  <a:cubicBezTo>
                    <a:pt x="945" y="103"/>
                    <a:pt x="945" y="103"/>
                    <a:pt x="945" y="103"/>
                  </a:cubicBezTo>
                  <a:cubicBezTo>
                    <a:pt x="940" y="100"/>
                    <a:pt x="940" y="100"/>
                    <a:pt x="940" y="100"/>
                  </a:cubicBezTo>
                  <a:cubicBezTo>
                    <a:pt x="917" y="88"/>
                    <a:pt x="909" y="84"/>
                    <a:pt x="906" y="82"/>
                  </a:cubicBezTo>
                  <a:cubicBezTo>
                    <a:pt x="906" y="82"/>
                    <a:pt x="906" y="82"/>
                    <a:pt x="906" y="82"/>
                  </a:cubicBezTo>
                  <a:cubicBezTo>
                    <a:pt x="906" y="82"/>
                    <a:pt x="900" y="78"/>
                    <a:pt x="891" y="73"/>
                  </a:cubicBezTo>
                  <a:cubicBezTo>
                    <a:pt x="887" y="69"/>
                    <a:pt x="887" y="69"/>
                    <a:pt x="887" y="69"/>
                  </a:cubicBezTo>
                  <a:cubicBezTo>
                    <a:pt x="873" y="91"/>
                    <a:pt x="873" y="91"/>
                    <a:pt x="873" y="91"/>
                  </a:cubicBezTo>
                  <a:cubicBezTo>
                    <a:pt x="877" y="94"/>
                    <a:pt x="877" y="94"/>
                    <a:pt x="877" y="94"/>
                  </a:cubicBezTo>
                  <a:cubicBezTo>
                    <a:pt x="882" y="97"/>
                    <a:pt x="886" y="100"/>
                    <a:pt x="888" y="102"/>
                  </a:cubicBezTo>
                  <a:close/>
                  <a:moveTo>
                    <a:pt x="304" y="266"/>
                  </a:moveTo>
                  <a:cubicBezTo>
                    <a:pt x="291" y="242"/>
                    <a:pt x="291" y="242"/>
                    <a:pt x="291" y="242"/>
                  </a:cubicBezTo>
                  <a:cubicBezTo>
                    <a:pt x="247" y="268"/>
                    <a:pt x="247" y="268"/>
                    <a:pt x="247" y="268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lose/>
                  <a:moveTo>
                    <a:pt x="1073" y="766"/>
                  </a:moveTo>
                  <a:cubicBezTo>
                    <a:pt x="1085" y="787"/>
                    <a:pt x="1085" y="787"/>
                    <a:pt x="1085" y="787"/>
                  </a:cubicBezTo>
                  <a:cubicBezTo>
                    <a:pt x="1129" y="762"/>
                    <a:pt x="1129" y="762"/>
                    <a:pt x="1129" y="762"/>
                  </a:cubicBezTo>
                  <a:cubicBezTo>
                    <a:pt x="1117" y="740"/>
                    <a:pt x="1117" y="740"/>
                    <a:pt x="1117" y="740"/>
                  </a:cubicBezTo>
                  <a:cubicBezTo>
                    <a:pt x="1073" y="766"/>
                    <a:pt x="1073" y="766"/>
                    <a:pt x="1073" y="766"/>
                  </a:cubicBezTo>
                  <a:cubicBezTo>
                    <a:pt x="1073" y="766"/>
                    <a:pt x="1073" y="766"/>
                    <a:pt x="1073" y="766"/>
                  </a:cubicBezTo>
                  <a:close/>
                  <a:moveTo>
                    <a:pt x="974" y="824"/>
                  </a:moveTo>
                  <a:cubicBezTo>
                    <a:pt x="961" y="831"/>
                    <a:pt x="950" y="838"/>
                    <a:pt x="940" y="844"/>
                  </a:cubicBezTo>
                  <a:cubicBezTo>
                    <a:pt x="936" y="847"/>
                    <a:pt x="936" y="847"/>
                    <a:pt x="936" y="847"/>
                  </a:cubicBezTo>
                  <a:cubicBezTo>
                    <a:pt x="949" y="870"/>
                    <a:pt x="949" y="870"/>
                    <a:pt x="949" y="870"/>
                  </a:cubicBezTo>
                  <a:cubicBezTo>
                    <a:pt x="953" y="867"/>
                    <a:pt x="953" y="867"/>
                    <a:pt x="953" y="867"/>
                  </a:cubicBezTo>
                  <a:cubicBezTo>
                    <a:pt x="964" y="860"/>
                    <a:pt x="975" y="853"/>
                    <a:pt x="987" y="846"/>
                  </a:cubicBezTo>
                  <a:cubicBezTo>
                    <a:pt x="992" y="844"/>
                    <a:pt x="992" y="844"/>
                    <a:pt x="992" y="844"/>
                  </a:cubicBezTo>
                  <a:cubicBezTo>
                    <a:pt x="979" y="821"/>
                    <a:pt x="979" y="821"/>
                    <a:pt x="979" y="821"/>
                  </a:cubicBezTo>
                  <a:cubicBezTo>
                    <a:pt x="974" y="824"/>
                    <a:pt x="974" y="824"/>
                    <a:pt x="974" y="824"/>
                  </a:cubicBezTo>
                  <a:cubicBezTo>
                    <a:pt x="974" y="824"/>
                    <a:pt x="974" y="824"/>
                    <a:pt x="974" y="824"/>
                  </a:cubicBezTo>
                  <a:close/>
                  <a:moveTo>
                    <a:pt x="1043" y="783"/>
                  </a:moveTo>
                  <a:cubicBezTo>
                    <a:pt x="1031" y="789"/>
                    <a:pt x="1019" y="796"/>
                    <a:pt x="1008" y="803"/>
                  </a:cubicBezTo>
                  <a:cubicBezTo>
                    <a:pt x="1003" y="806"/>
                    <a:pt x="1003" y="806"/>
                    <a:pt x="1003" y="806"/>
                  </a:cubicBezTo>
                  <a:cubicBezTo>
                    <a:pt x="1016" y="828"/>
                    <a:pt x="1016" y="828"/>
                    <a:pt x="1016" y="828"/>
                  </a:cubicBezTo>
                  <a:cubicBezTo>
                    <a:pt x="1021" y="825"/>
                    <a:pt x="1021" y="825"/>
                    <a:pt x="1021" y="825"/>
                  </a:cubicBezTo>
                  <a:cubicBezTo>
                    <a:pt x="1033" y="819"/>
                    <a:pt x="1045" y="813"/>
                    <a:pt x="1056" y="805"/>
                  </a:cubicBezTo>
                  <a:cubicBezTo>
                    <a:pt x="1062" y="803"/>
                    <a:pt x="1062" y="803"/>
                    <a:pt x="1062" y="803"/>
                  </a:cubicBezTo>
                  <a:cubicBezTo>
                    <a:pt x="1048" y="780"/>
                    <a:pt x="1048" y="780"/>
                    <a:pt x="1048" y="780"/>
                  </a:cubicBezTo>
                  <a:cubicBezTo>
                    <a:pt x="1043" y="783"/>
                    <a:pt x="1043" y="783"/>
                    <a:pt x="1043" y="783"/>
                  </a:cubicBezTo>
                  <a:cubicBezTo>
                    <a:pt x="1043" y="783"/>
                    <a:pt x="1043" y="783"/>
                    <a:pt x="1043" y="783"/>
                  </a:cubicBezTo>
                  <a:close/>
                  <a:moveTo>
                    <a:pt x="838" y="909"/>
                  </a:moveTo>
                  <a:cubicBezTo>
                    <a:pt x="824" y="920"/>
                    <a:pt x="816" y="927"/>
                    <a:pt x="812" y="934"/>
                  </a:cubicBezTo>
                  <a:cubicBezTo>
                    <a:pt x="811" y="936"/>
                    <a:pt x="809" y="938"/>
                    <a:pt x="808" y="941"/>
                  </a:cubicBezTo>
                  <a:cubicBezTo>
                    <a:pt x="805" y="946"/>
                    <a:pt x="805" y="946"/>
                    <a:pt x="805" y="946"/>
                  </a:cubicBezTo>
                  <a:cubicBezTo>
                    <a:pt x="827" y="959"/>
                    <a:pt x="827" y="959"/>
                    <a:pt x="827" y="959"/>
                  </a:cubicBezTo>
                  <a:cubicBezTo>
                    <a:pt x="830" y="955"/>
                    <a:pt x="830" y="955"/>
                    <a:pt x="830" y="955"/>
                  </a:cubicBezTo>
                  <a:cubicBezTo>
                    <a:pt x="832" y="953"/>
                    <a:pt x="832" y="950"/>
                    <a:pt x="834" y="948"/>
                  </a:cubicBezTo>
                  <a:cubicBezTo>
                    <a:pt x="835" y="947"/>
                    <a:pt x="838" y="942"/>
                    <a:pt x="854" y="930"/>
                  </a:cubicBezTo>
                  <a:cubicBezTo>
                    <a:pt x="858" y="926"/>
                    <a:pt x="858" y="926"/>
                    <a:pt x="858" y="926"/>
                  </a:cubicBezTo>
                  <a:cubicBezTo>
                    <a:pt x="843" y="906"/>
                    <a:pt x="843" y="906"/>
                    <a:pt x="843" y="906"/>
                  </a:cubicBezTo>
                  <a:cubicBezTo>
                    <a:pt x="838" y="909"/>
                    <a:pt x="838" y="909"/>
                    <a:pt x="838" y="909"/>
                  </a:cubicBezTo>
                  <a:cubicBezTo>
                    <a:pt x="838" y="909"/>
                    <a:pt x="838" y="909"/>
                    <a:pt x="838" y="909"/>
                  </a:cubicBezTo>
                  <a:close/>
                  <a:moveTo>
                    <a:pt x="905" y="864"/>
                  </a:moveTo>
                  <a:cubicBezTo>
                    <a:pt x="894" y="872"/>
                    <a:pt x="882" y="879"/>
                    <a:pt x="872" y="886"/>
                  </a:cubicBezTo>
                  <a:cubicBezTo>
                    <a:pt x="868" y="889"/>
                    <a:pt x="868" y="889"/>
                    <a:pt x="868" y="889"/>
                  </a:cubicBezTo>
                  <a:cubicBezTo>
                    <a:pt x="882" y="910"/>
                    <a:pt x="882" y="910"/>
                    <a:pt x="882" y="910"/>
                  </a:cubicBezTo>
                  <a:cubicBezTo>
                    <a:pt x="886" y="907"/>
                    <a:pt x="886" y="907"/>
                    <a:pt x="886" y="907"/>
                  </a:cubicBezTo>
                  <a:cubicBezTo>
                    <a:pt x="897" y="901"/>
                    <a:pt x="908" y="894"/>
                    <a:pt x="919" y="887"/>
                  </a:cubicBezTo>
                  <a:cubicBezTo>
                    <a:pt x="924" y="884"/>
                    <a:pt x="924" y="884"/>
                    <a:pt x="924" y="884"/>
                  </a:cubicBezTo>
                  <a:cubicBezTo>
                    <a:pt x="911" y="861"/>
                    <a:pt x="911" y="861"/>
                    <a:pt x="911" y="861"/>
                  </a:cubicBezTo>
                  <a:cubicBezTo>
                    <a:pt x="905" y="864"/>
                    <a:pt x="905" y="864"/>
                    <a:pt x="905" y="864"/>
                  </a:cubicBezTo>
                  <a:cubicBezTo>
                    <a:pt x="905" y="864"/>
                    <a:pt x="905" y="864"/>
                    <a:pt x="905" y="864"/>
                  </a:cubicBezTo>
                  <a:close/>
                  <a:moveTo>
                    <a:pt x="1140" y="726"/>
                  </a:moveTo>
                  <a:cubicBezTo>
                    <a:pt x="1155" y="748"/>
                    <a:pt x="1155" y="748"/>
                    <a:pt x="1155" y="748"/>
                  </a:cubicBezTo>
                  <a:cubicBezTo>
                    <a:pt x="1199" y="723"/>
                    <a:pt x="1199" y="723"/>
                    <a:pt x="1199" y="723"/>
                  </a:cubicBezTo>
                  <a:cubicBezTo>
                    <a:pt x="1184" y="701"/>
                    <a:pt x="1184" y="701"/>
                    <a:pt x="1184" y="701"/>
                  </a:cubicBezTo>
                  <a:cubicBezTo>
                    <a:pt x="1140" y="726"/>
                    <a:pt x="1140" y="726"/>
                    <a:pt x="1140" y="726"/>
                  </a:cubicBezTo>
                  <a:cubicBezTo>
                    <a:pt x="1140" y="726"/>
                    <a:pt x="1140" y="726"/>
                    <a:pt x="1140" y="726"/>
                  </a:cubicBezTo>
                  <a:close/>
                  <a:moveTo>
                    <a:pt x="48" y="303"/>
                  </a:moveTo>
                  <a:cubicBezTo>
                    <a:pt x="43" y="306"/>
                    <a:pt x="37" y="310"/>
                    <a:pt x="32" y="317"/>
                  </a:cubicBezTo>
                  <a:cubicBezTo>
                    <a:pt x="28" y="322"/>
                    <a:pt x="28" y="322"/>
                    <a:pt x="28" y="322"/>
                  </a:cubicBezTo>
                  <a:cubicBezTo>
                    <a:pt x="48" y="339"/>
                    <a:pt x="48" y="339"/>
                    <a:pt x="48" y="339"/>
                  </a:cubicBezTo>
                  <a:cubicBezTo>
                    <a:pt x="51" y="334"/>
                    <a:pt x="51" y="334"/>
                    <a:pt x="51" y="334"/>
                  </a:cubicBezTo>
                  <a:cubicBezTo>
                    <a:pt x="54" y="330"/>
                    <a:pt x="58" y="328"/>
                    <a:pt x="61" y="327"/>
                  </a:cubicBezTo>
                  <a:cubicBezTo>
                    <a:pt x="61" y="327"/>
                    <a:pt x="63" y="325"/>
                    <a:pt x="74" y="328"/>
                  </a:cubicBezTo>
                  <a:cubicBezTo>
                    <a:pt x="80" y="330"/>
                    <a:pt x="80" y="330"/>
                    <a:pt x="80" y="330"/>
                  </a:cubicBezTo>
                  <a:cubicBezTo>
                    <a:pt x="86" y="305"/>
                    <a:pt x="86" y="305"/>
                    <a:pt x="86" y="305"/>
                  </a:cubicBezTo>
                  <a:cubicBezTo>
                    <a:pt x="81" y="304"/>
                    <a:pt x="81" y="304"/>
                    <a:pt x="81" y="304"/>
                  </a:cubicBezTo>
                  <a:cubicBezTo>
                    <a:pt x="67" y="299"/>
                    <a:pt x="57" y="299"/>
                    <a:pt x="48" y="303"/>
                  </a:cubicBezTo>
                  <a:close/>
                  <a:moveTo>
                    <a:pt x="1338" y="556"/>
                  </a:moveTo>
                  <a:cubicBezTo>
                    <a:pt x="1336" y="570"/>
                    <a:pt x="1333" y="583"/>
                    <a:pt x="1330" y="593"/>
                  </a:cubicBezTo>
                  <a:cubicBezTo>
                    <a:pt x="1328" y="598"/>
                    <a:pt x="1328" y="598"/>
                    <a:pt x="1328" y="598"/>
                  </a:cubicBezTo>
                  <a:cubicBezTo>
                    <a:pt x="1353" y="606"/>
                    <a:pt x="1353" y="606"/>
                    <a:pt x="1353" y="606"/>
                  </a:cubicBezTo>
                  <a:cubicBezTo>
                    <a:pt x="1355" y="601"/>
                    <a:pt x="1355" y="601"/>
                    <a:pt x="1355" y="601"/>
                  </a:cubicBezTo>
                  <a:cubicBezTo>
                    <a:pt x="1358" y="590"/>
                    <a:pt x="1361" y="576"/>
                    <a:pt x="1363" y="561"/>
                  </a:cubicBezTo>
                  <a:cubicBezTo>
                    <a:pt x="1364" y="555"/>
                    <a:pt x="1364" y="555"/>
                    <a:pt x="1364" y="555"/>
                  </a:cubicBezTo>
                  <a:cubicBezTo>
                    <a:pt x="1339" y="551"/>
                    <a:pt x="1339" y="551"/>
                    <a:pt x="1339" y="551"/>
                  </a:cubicBezTo>
                  <a:cubicBezTo>
                    <a:pt x="1338" y="556"/>
                    <a:pt x="1338" y="556"/>
                    <a:pt x="1338" y="556"/>
                  </a:cubicBezTo>
                  <a:cubicBezTo>
                    <a:pt x="1338" y="556"/>
                    <a:pt x="1338" y="556"/>
                    <a:pt x="1338" y="556"/>
                  </a:cubicBezTo>
                  <a:close/>
                  <a:moveTo>
                    <a:pt x="1344" y="474"/>
                  </a:moveTo>
                  <a:cubicBezTo>
                    <a:pt x="1344" y="480"/>
                    <a:pt x="1344" y="480"/>
                    <a:pt x="1344" y="480"/>
                  </a:cubicBezTo>
                  <a:cubicBezTo>
                    <a:pt x="1344" y="493"/>
                    <a:pt x="1344" y="506"/>
                    <a:pt x="1342" y="518"/>
                  </a:cubicBezTo>
                  <a:cubicBezTo>
                    <a:pt x="1342" y="524"/>
                    <a:pt x="1342" y="524"/>
                    <a:pt x="1342" y="524"/>
                  </a:cubicBezTo>
                  <a:cubicBezTo>
                    <a:pt x="1367" y="526"/>
                    <a:pt x="1367" y="526"/>
                    <a:pt x="1367" y="526"/>
                  </a:cubicBezTo>
                  <a:cubicBezTo>
                    <a:pt x="1367" y="520"/>
                    <a:pt x="1367" y="520"/>
                    <a:pt x="1367" y="520"/>
                  </a:cubicBezTo>
                  <a:cubicBezTo>
                    <a:pt x="1368" y="507"/>
                    <a:pt x="1369" y="493"/>
                    <a:pt x="1369" y="480"/>
                  </a:cubicBezTo>
                  <a:cubicBezTo>
                    <a:pt x="1369" y="474"/>
                    <a:pt x="1369" y="474"/>
                    <a:pt x="1369" y="474"/>
                  </a:cubicBezTo>
                  <a:cubicBezTo>
                    <a:pt x="1344" y="474"/>
                    <a:pt x="1344" y="474"/>
                    <a:pt x="1344" y="474"/>
                  </a:cubicBezTo>
                  <a:cubicBezTo>
                    <a:pt x="1344" y="474"/>
                    <a:pt x="1344" y="474"/>
                    <a:pt x="1344" y="474"/>
                  </a:cubicBezTo>
                  <a:close/>
                  <a:moveTo>
                    <a:pt x="791" y="972"/>
                  </a:moveTo>
                  <a:cubicBezTo>
                    <a:pt x="789" y="977"/>
                    <a:pt x="789" y="977"/>
                    <a:pt x="789" y="977"/>
                  </a:cubicBezTo>
                  <a:cubicBezTo>
                    <a:pt x="782" y="989"/>
                    <a:pt x="777" y="1000"/>
                    <a:pt x="771" y="1009"/>
                  </a:cubicBezTo>
                  <a:cubicBezTo>
                    <a:pt x="767" y="1014"/>
                    <a:pt x="767" y="1014"/>
                    <a:pt x="767" y="1014"/>
                  </a:cubicBezTo>
                  <a:cubicBezTo>
                    <a:pt x="789" y="1028"/>
                    <a:pt x="789" y="1028"/>
                    <a:pt x="789" y="1028"/>
                  </a:cubicBezTo>
                  <a:cubicBezTo>
                    <a:pt x="792" y="1024"/>
                    <a:pt x="792" y="1024"/>
                    <a:pt x="792" y="1024"/>
                  </a:cubicBezTo>
                  <a:cubicBezTo>
                    <a:pt x="799" y="1014"/>
                    <a:pt x="805" y="1002"/>
                    <a:pt x="812" y="988"/>
                  </a:cubicBezTo>
                  <a:cubicBezTo>
                    <a:pt x="814" y="984"/>
                    <a:pt x="814" y="984"/>
                    <a:pt x="814" y="984"/>
                  </a:cubicBezTo>
                  <a:cubicBezTo>
                    <a:pt x="804" y="977"/>
                    <a:pt x="804" y="977"/>
                    <a:pt x="804" y="977"/>
                  </a:cubicBezTo>
                  <a:cubicBezTo>
                    <a:pt x="791" y="972"/>
                    <a:pt x="791" y="972"/>
                    <a:pt x="791" y="972"/>
                  </a:cubicBezTo>
                  <a:cubicBezTo>
                    <a:pt x="791" y="972"/>
                    <a:pt x="791" y="972"/>
                    <a:pt x="791" y="972"/>
                  </a:cubicBezTo>
                  <a:close/>
                  <a:moveTo>
                    <a:pt x="1249" y="662"/>
                  </a:moveTo>
                  <a:cubicBezTo>
                    <a:pt x="1238" y="669"/>
                    <a:pt x="1226" y="676"/>
                    <a:pt x="1214" y="683"/>
                  </a:cubicBezTo>
                  <a:cubicBezTo>
                    <a:pt x="1210" y="686"/>
                    <a:pt x="1210" y="686"/>
                    <a:pt x="1210" y="686"/>
                  </a:cubicBezTo>
                  <a:cubicBezTo>
                    <a:pt x="1222" y="709"/>
                    <a:pt x="1222" y="709"/>
                    <a:pt x="1222" y="709"/>
                  </a:cubicBezTo>
                  <a:cubicBezTo>
                    <a:pt x="1228" y="706"/>
                    <a:pt x="1228" y="706"/>
                    <a:pt x="1228" y="706"/>
                  </a:cubicBezTo>
                  <a:cubicBezTo>
                    <a:pt x="1240" y="698"/>
                    <a:pt x="1252" y="691"/>
                    <a:pt x="1262" y="685"/>
                  </a:cubicBezTo>
                  <a:cubicBezTo>
                    <a:pt x="1267" y="682"/>
                    <a:pt x="1267" y="682"/>
                    <a:pt x="1267" y="682"/>
                  </a:cubicBezTo>
                  <a:cubicBezTo>
                    <a:pt x="1253" y="660"/>
                    <a:pt x="1253" y="660"/>
                    <a:pt x="1253" y="660"/>
                  </a:cubicBezTo>
                  <a:cubicBezTo>
                    <a:pt x="1249" y="662"/>
                    <a:pt x="1249" y="662"/>
                    <a:pt x="1249" y="662"/>
                  </a:cubicBezTo>
                  <a:cubicBezTo>
                    <a:pt x="1249" y="662"/>
                    <a:pt x="1249" y="662"/>
                    <a:pt x="1249" y="662"/>
                  </a:cubicBezTo>
                  <a:close/>
                  <a:moveTo>
                    <a:pt x="1314" y="619"/>
                  </a:moveTo>
                  <a:cubicBezTo>
                    <a:pt x="1307" y="625"/>
                    <a:pt x="1297" y="632"/>
                    <a:pt x="1283" y="641"/>
                  </a:cubicBezTo>
                  <a:cubicBezTo>
                    <a:pt x="1278" y="645"/>
                    <a:pt x="1278" y="645"/>
                    <a:pt x="1278" y="645"/>
                  </a:cubicBezTo>
                  <a:cubicBezTo>
                    <a:pt x="1292" y="666"/>
                    <a:pt x="1292" y="666"/>
                    <a:pt x="1292" y="666"/>
                  </a:cubicBezTo>
                  <a:cubicBezTo>
                    <a:pt x="1297" y="663"/>
                    <a:pt x="1297" y="663"/>
                    <a:pt x="1297" y="663"/>
                  </a:cubicBezTo>
                  <a:cubicBezTo>
                    <a:pt x="1312" y="653"/>
                    <a:pt x="1323" y="646"/>
                    <a:pt x="1330" y="640"/>
                  </a:cubicBezTo>
                  <a:cubicBezTo>
                    <a:pt x="1334" y="636"/>
                    <a:pt x="1334" y="636"/>
                    <a:pt x="1334" y="636"/>
                  </a:cubicBezTo>
                  <a:cubicBezTo>
                    <a:pt x="1318" y="616"/>
                    <a:pt x="1318" y="616"/>
                    <a:pt x="1318" y="616"/>
                  </a:cubicBezTo>
                  <a:cubicBezTo>
                    <a:pt x="1314" y="619"/>
                    <a:pt x="1314" y="619"/>
                    <a:pt x="1314" y="619"/>
                  </a:cubicBezTo>
                  <a:cubicBezTo>
                    <a:pt x="1314" y="619"/>
                    <a:pt x="1314" y="619"/>
                    <a:pt x="1314" y="619"/>
                  </a:cubicBezTo>
                  <a:close/>
                  <a:moveTo>
                    <a:pt x="318" y="798"/>
                  </a:moveTo>
                  <a:cubicBezTo>
                    <a:pt x="314" y="795"/>
                    <a:pt x="314" y="795"/>
                    <a:pt x="314" y="795"/>
                  </a:cubicBezTo>
                  <a:cubicBezTo>
                    <a:pt x="300" y="818"/>
                    <a:pt x="300" y="818"/>
                    <a:pt x="300" y="818"/>
                  </a:cubicBezTo>
                  <a:cubicBezTo>
                    <a:pt x="306" y="821"/>
                    <a:pt x="306" y="821"/>
                    <a:pt x="306" y="821"/>
                  </a:cubicBezTo>
                  <a:cubicBezTo>
                    <a:pt x="317" y="828"/>
                    <a:pt x="328" y="834"/>
                    <a:pt x="339" y="841"/>
                  </a:cubicBezTo>
                  <a:cubicBezTo>
                    <a:pt x="344" y="844"/>
                    <a:pt x="344" y="844"/>
                    <a:pt x="344" y="844"/>
                  </a:cubicBezTo>
                  <a:cubicBezTo>
                    <a:pt x="357" y="821"/>
                    <a:pt x="357" y="821"/>
                    <a:pt x="357" y="821"/>
                  </a:cubicBezTo>
                  <a:cubicBezTo>
                    <a:pt x="353" y="818"/>
                    <a:pt x="353" y="818"/>
                    <a:pt x="353" y="818"/>
                  </a:cubicBezTo>
                  <a:cubicBezTo>
                    <a:pt x="341" y="812"/>
                    <a:pt x="330" y="805"/>
                    <a:pt x="318" y="798"/>
                  </a:cubicBezTo>
                  <a:close/>
                  <a:moveTo>
                    <a:pt x="368" y="858"/>
                  </a:moveTo>
                  <a:cubicBezTo>
                    <a:pt x="413" y="883"/>
                    <a:pt x="413" y="883"/>
                    <a:pt x="413" y="883"/>
                  </a:cubicBezTo>
                  <a:cubicBezTo>
                    <a:pt x="425" y="861"/>
                    <a:pt x="425" y="861"/>
                    <a:pt x="425" y="861"/>
                  </a:cubicBezTo>
                  <a:cubicBezTo>
                    <a:pt x="381" y="834"/>
                    <a:pt x="381" y="834"/>
                    <a:pt x="381" y="834"/>
                  </a:cubicBezTo>
                  <a:cubicBezTo>
                    <a:pt x="368" y="858"/>
                    <a:pt x="368" y="858"/>
                    <a:pt x="368" y="858"/>
                  </a:cubicBezTo>
                  <a:cubicBezTo>
                    <a:pt x="368" y="858"/>
                    <a:pt x="368" y="858"/>
                    <a:pt x="368" y="858"/>
                  </a:cubicBezTo>
                  <a:close/>
                  <a:moveTo>
                    <a:pt x="249" y="759"/>
                  </a:moveTo>
                  <a:cubicBezTo>
                    <a:pt x="244" y="756"/>
                    <a:pt x="244" y="756"/>
                    <a:pt x="244" y="756"/>
                  </a:cubicBezTo>
                  <a:cubicBezTo>
                    <a:pt x="231" y="779"/>
                    <a:pt x="231" y="779"/>
                    <a:pt x="231" y="779"/>
                  </a:cubicBezTo>
                  <a:cubicBezTo>
                    <a:pt x="236" y="781"/>
                    <a:pt x="236" y="781"/>
                    <a:pt x="236" y="781"/>
                  </a:cubicBezTo>
                  <a:cubicBezTo>
                    <a:pt x="247" y="787"/>
                    <a:pt x="259" y="794"/>
                    <a:pt x="271" y="801"/>
                  </a:cubicBezTo>
                  <a:cubicBezTo>
                    <a:pt x="276" y="803"/>
                    <a:pt x="276" y="803"/>
                    <a:pt x="276" y="803"/>
                  </a:cubicBezTo>
                  <a:cubicBezTo>
                    <a:pt x="289" y="781"/>
                    <a:pt x="289" y="781"/>
                    <a:pt x="289" y="781"/>
                  </a:cubicBezTo>
                  <a:cubicBezTo>
                    <a:pt x="284" y="778"/>
                    <a:pt x="284" y="778"/>
                    <a:pt x="284" y="778"/>
                  </a:cubicBezTo>
                  <a:cubicBezTo>
                    <a:pt x="271" y="771"/>
                    <a:pt x="260" y="765"/>
                    <a:pt x="249" y="759"/>
                  </a:cubicBezTo>
                  <a:close/>
                  <a:moveTo>
                    <a:pt x="179" y="721"/>
                  </a:moveTo>
                  <a:cubicBezTo>
                    <a:pt x="174" y="718"/>
                    <a:pt x="174" y="718"/>
                    <a:pt x="174" y="718"/>
                  </a:cubicBezTo>
                  <a:cubicBezTo>
                    <a:pt x="162" y="741"/>
                    <a:pt x="162" y="741"/>
                    <a:pt x="162" y="741"/>
                  </a:cubicBezTo>
                  <a:cubicBezTo>
                    <a:pt x="167" y="744"/>
                    <a:pt x="167" y="744"/>
                    <a:pt x="167" y="744"/>
                  </a:cubicBezTo>
                  <a:cubicBezTo>
                    <a:pt x="177" y="749"/>
                    <a:pt x="188" y="756"/>
                    <a:pt x="202" y="762"/>
                  </a:cubicBezTo>
                  <a:cubicBezTo>
                    <a:pt x="206" y="765"/>
                    <a:pt x="206" y="765"/>
                    <a:pt x="206" y="765"/>
                  </a:cubicBezTo>
                  <a:cubicBezTo>
                    <a:pt x="219" y="742"/>
                    <a:pt x="219" y="742"/>
                    <a:pt x="219" y="742"/>
                  </a:cubicBezTo>
                  <a:cubicBezTo>
                    <a:pt x="214" y="740"/>
                    <a:pt x="214" y="740"/>
                    <a:pt x="214" y="740"/>
                  </a:cubicBezTo>
                  <a:cubicBezTo>
                    <a:pt x="200" y="732"/>
                    <a:pt x="188" y="726"/>
                    <a:pt x="179" y="721"/>
                  </a:cubicBezTo>
                  <a:close/>
                  <a:moveTo>
                    <a:pt x="133" y="704"/>
                  </a:moveTo>
                  <a:cubicBezTo>
                    <a:pt x="131" y="704"/>
                    <a:pt x="131" y="704"/>
                    <a:pt x="131" y="704"/>
                  </a:cubicBezTo>
                  <a:cubicBezTo>
                    <a:pt x="124" y="704"/>
                    <a:pt x="114" y="702"/>
                    <a:pt x="101" y="698"/>
                  </a:cubicBezTo>
                  <a:cubicBezTo>
                    <a:pt x="96" y="696"/>
                    <a:pt x="96" y="696"/>
                    <a:pt x="96" y="696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3" y="722"/>
                    <a:pt x="93" y="722"/>
                    <a:pt x="93" y="722"/>
                  </a:cubicBezTo>
                  <a:cubicBezTo>
                    <a:pt x="103" y="726"/>
                    <a:pt x="117" y="729"/>
                    <a:pt x="129" y="729"/>
                  </a:cubicBezTo>
                  <a:cubicBezTo>
                    <a:pt x="130" y="729"/>
                    <a:pt x="132" y="729"/>
                    <a:pt x="133" y="729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9" y="731"/>
                    <a:pt x="139" y="731"/>
                    <a:pt x="139" y="731"/>
                  </a:cubicBezTo>
                  <a:cubicBezTo>
                    <a:pt x="144" y="706"/>
                    <a:pt x="144" y="706"/>
                    <a:pt x="144" y="706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37" y="704"/>
                    <a:pt x="135" y="704"/>
                    <a:pt x="133" y="704"/>
                  </a:cubicBezTo>
                  <a:close/>
                  <a:moveTo>
                    <a:pt x="748" y="1029"/>
                  </a:moveTo>
                  <a:cubicBezTo>
                    <a:pt x="747" y="1029"/>
                    <a:pt x="747" y="1029"/>
                    <a:pt x="745" y="1030"/>
                  </a:cubicBezTo>
                  <a:cubicBezTo>
                    <a:pt x="738" y="1031"/>
                    <a:pt x="726" y="1031"/>
                    <a:pt x="714" y="1030"/>
                  </a:cubicBezTo>
                  <a:cubicBezTo>
                    <a:pt x="708" y="1029"/>
                    <a:pt x="708" y="1029"/>
                    <a:pt x="708" y="1029"/>
                  </a:cubicBezTo>
                  <a:cubicBezTo>
                    <a:pt x="706" y="1055"/>
                    <a:pt x="706" y="1055"/>
                    <a:pt x="706" y="1055"/>
                  </a:cubicBezTo>
                  <a:cubicBezTo>
                    <a:pt x="711" y="1056"/>
                    <a:pt x="711" y="1056"/>
                    <a:pt x="711" y="1056"/>
                  </a:cubicBezTo>
                  <a:cubicBezTo>
                    <a:pt x="718" y="1057"/>
                    <a:pt x="724" y="1057"/>
                    <a:pt x="729" y="1057"/>
                  </a:cubicBezTo>
                  <a:cubicBezTo>
                    <a:pt x="738" y="1057"/>
                    <a:pt x="744" y="1057"/>
                    <a:pt x="750" y="1055"/>
                  </a:cubicBezTo>
                  <a:cubicBezTo>
                    <a:pt x="752" y="1055"/>
                    <a:pt x="754" y="1055"/>
                    <a:pt x="756" y="1054"/>
                  </a:cubicBezTo>
                  <a:cubicBezTo>
                    <a:pt x="761" y="1052"/>
                    <a:pt x="761" y="1052"/>
                    <a:pt x="761" y="1052"/>
                  </a:cubicBezTo>
                  <a:cubicBezTo>
                    <a:pt x="753" y="1027"/>
                    <a:pt x="753" y="1027"/>
                    <a:pt x="753" y="1027"/>
                  </a:cubicBezTo>
                  <a:cubicBezTo>
                    <a:pt x="748" y="1029"/>
                    <a:pt x="748" y="1029"/>
                    <a:pt x="748" y="1029"/>
                  </a:cubicBezTo>
                  <a:cubicBezTo>
                    <a:pt x="748" y="1029"/>
                    <a:pt x="748" y="1029"/>
                    <a:pt x="748" y="1029"/>
                  </a:cubicBezTo>
                  <a:close/>
                  <a:moveTo>
                    <a:pt x="606" y="985"/>
                  </a:moveTo>
                  <a:cubicBezTo>
                    <a:pt x="606" y="984"/>
                    <a:pt x="606" y="984"/>
                    <a:pt x="606" y="984"/>
                  </a:cubicBezTo>
                  <a:cubicBezTo>
                    <a:pt x="602" y="978"/>
                    <a:pt x="598" y="970"/>
                    <a:pt x="594" y="964"/>
                  </a:cubicBezTo>
                  <a:cubicBezTo>
                    <a:pt x="591" y="959"/>
                    <a:pt x="591" y="959"/>
                    <a:pt x="591" y="959"/>
                  </a:cubicBezTo>
                  <a:cubicBezTo>
                    <a:pt x="568" y="973"/>
                    <a:pt x="568" y="973"/>
                    <a:pt x="568" y="973"/>
                  </a:cubicBezTo>
                  <a:cubicBezTo>
                    <a:pt x="571" y="979"/>
                    <a:pt x="571" y="979"/>
                    <a:pt x="571" y="979"/>
                  </a:cubicBezTo>
                  <a:cubicBezTo>
                    <a:pt x="575" y="985"/>
                    <a:pt x="579" y="991"/>
                    <a:pt x="582" y="997"/>
                  </a:cubicBezTo>
                  <a:cubicBezTo>
                    <a:pt x="585" y="1002"/>
                    <a:pt x="589" y="1008"/>
                    <a:pt x="592" y="1013"/>
                  </a:cubicBezTo>
                  <a:cubicBezTo>
                    <a:pt x="595" y="1017"/>
                    <a:pt x="595" y="1017"/>
                    <a:pt x="595" y="1017"/>
                  </a:cubicBezTo>
                  <a:cubicBezTo>
                    <a:pt x="617" y="1003"/>
                    <a:pt x="617" y="1003"/>
                    <a:pt x="617" y="1003"/>
                  </a:cubicBezTo>
                  <a:cubicBezTo>
                    <a:pt x="614" y="998"/>
                    <a:pt x="614" y="998"/>
                    <a:pt x="614" y="998"/>
                  </a:cubicBezTo>
                  <a:cubicBezTo>
                    <a:pt x="612" y="994"/>
                    <a:pt x="609" y="990"/>
                    <a:pt x="606" y="985"/>
                  </a:cubicBezTo>
                  <a:close/>
                  <a:moveTo>
                    <a:pt x="524" y="917"/>
                  </a:moveTo>
                  <a:cubicBezTo>
                    <a:pt x="519" y="914"/>
                    <a:pt x="519" y="914"/>
                    <a:pt x="519" y="914"/>
                  </a:cubicBezTo>
                  <a:cubicBezTo>
                    <a:pt x="507" y="937"/>
                    <a:pt x="507" y="937"/>
                    <a:pt x="507" y="937"/>
                  </a:cubicBezTo>
                  <a:cubicBezTo>
                    <a:pt x="511" y="940"/>
                    <a:pt x="511" y="940"/>
                    <a:pt x="511" y="940"/>
                  </a:cubicBezTo>
                  <a:cubicBezTo>
                    <a:pt x="538" y="955"/>
                    <a:pt x="545" y="958"/>
                    <a:pt x="549" y="958"/>
                  </a:cubicBezTo>
                  <a:cubicBezTo>
                    <a:pt x="555" y="961"/>
                    <a:pt x="555" y="961"/>
                    <a:pt x="555" y="961"/>
                  </a:cubicBezTo>
                  <a:cubicBezTo>
                    <a:pt x="562" y="935"/>
                    <a:pt x="562" y="935"/>
                    <a:pt x="562" y="935"/>
                  </a:cubicBezTo>
                  <a:cubicBezTo>
                    <a:pt x="555" y="933"/>
                    <a:pt x="555" y="933"/>
                    <a:pt x="555" y="933"/>
                  </a:cubicBezTo>
                  <a:cubicBezTo>
                    <a:pt x="555" y="933"/>
                    <a:pt x="550" y="931"/>
                    <a:pt x="524" y="917"/>
                  </a:cubicBezTo>
                  <a:close/>
                  <a:moveTo>
                    <a:pt x="639" y="1015"/>
                  </a:moveTo>
                  <a:cubicBezTo>
                    <a:pt x="634" y="1013"/>
                    <a:pt x="634" y="1013"/>
                    <a:pt x="634" y="1013"/>
                  </a:cubicBezTo>
                  <a:cubicBezTo>
                    <a:pt x="625" y="1037"/>
                    <a:pt x="625" y="1037"/>
                    <a:pt x="625" y="1037"/>
                  </a:cubicBezTo>
                  <a:cubicBezTo>
                    <a:pt x="630" y="1039"/>
                    <a:pt x="630" y="1039"/>
                    <a:pt x="630" y="1039"/>
                  </a:cubicBezTo>
                  <a:cubicBezTo>
                    <a:pt x="642" y="1042"/>
                    <a:pt x="656" y="1046"/>
                    <a:pt x="671" y="1050"/>
                  </a:cubicBezTo>
                  <a:cubicBezTo>
                    <a:pt x="676" y="1050"/>
                    <a:pt x="676" y="1050"/>
                    <a:pt x="676" y="1050"/>
                  </a:cubicBezTo>
                  <a:cubicBezTo>
                    <a:pt x="682" y="1026"/>
                    <a:pt x="682" y="1026"/>
                    <a:pt x="682" y="1026"/>
                  </a:cubicBezTo>
                  <a:cubicBezTo>
                    <a:pt x="676" y="1024"/>
                    <a:pt x="676" y="1024"/>
                    <a:pt x="676" y="1024"/>
                  </a:cubicBezTo>
                  <a:cubicBezTo>
                    <a:pt x="663" y="1021"/>
                    <a:pt x="650" y="1018"/>
                    <a:pt x="639" y="1015"/>
                  </a:cubicBezTo>
                  <a:close/>
                  <a:moveTo>
                    <a:pt x="455" y="878"/>
                  </a:moveTo>
                  <a:cubicBezTo>
                    <a:pt x="450" y="876"/>
                    <a:pt x="450" y="876"/>
                    <a:pt x="450" y="876"/>
                  </a:cubicBezTo>
                  <a:cubicBezTo>
                    <a:pt x="438" y="898"/>
                    <a:pt x="438" y="898"/>
                    <a:pt x="438" y="898"/>
                  </a:cubicBezTo>
                  <a:cubicBezTo>
                    <a:pt x="442" y="901"/>
                    <a:pt x="442" y="901"/>
                    <a:pt x="442" y="901"/>
                  </a:cubicBezTo>
                  <a:cubicBezTo>
                    <a:pt x="455" y="907"/>
                    <a:pt x="466" y="914"/>
                    <a:pt x="477" y="921"/>
                  </a:cubicBezTo>
                  <a:cubicBezTo>
                    <a:pt x="481" y="923"/>
                    <a:pt x="481" y="923"/>
                    <a:pt x="481" y="923"/>
                  </a:cubicBezTo>
                  <a:cubicBezTo>
                    <a:pt x="494" y="901"/>
                    <a:pt x="494" y="901"/>
                    <a:pt x="494" y="901"/>
                  </a:cubicBezTo>
                  <a:cubicBezTo>
                    <a:pt x="489" y="898"/>
                    <a:pt x="489" y="898"/>
                    <a:pt x="489" y="898"/>
                  </a:cubicBezTo>
                  <a:cubicBezTo>
                    <a:pt x="479" y="892"/>
                    <a:pt x="468" y="885"/>
                    <a:pt x="455" y="878"/>
                  </a:cubicBezTo>
                  <a:close/>
                  <a:moveTo>
                    <a:pt x="737" y="694"/>
                  </a:moveTo>
                  <a:cubicBezTo>
                    <a:pt x="737" y="694"/>
                    <a:pt x="737" y="694"/>
                    <a:pt x="737" y="694"/>
                  </a:cubicBezTo>
                  <a:cubicBezTo>
                    <a:pt x="194" y="387"/>
                    <a:pt x="194" y="387"/>
                    <a:pt x="194" y="387"/>
                  </a:cubicBezTo>
                  <a:cubicBezTo>
                    <a:pt x="194" y="387"/>
                    <a:pt x="194" y="387"/>
                    <a:pt x="722" y="78"/>
                  </a:cubicBezTo>
                  <a:cubicBezTo>
                    <a:pt x="727" y="75"/>
                    <a:pt x="734" y="74"/>
                    <a:pt x="741" y="74"/>
                  </a:cubicBezTo>
                  <a:cubicBezTo>
                    <a:pt x="748" y="74"/>
                    <a:pt x="754" y="75"/>
                    <a:pt x="759" y="78"/>
                  </a:cubicBezTo>
                  <a:cubicBezTo>
                    <a:pt x="759" y="78"/>
                    <a:pt x="759" y="78"/>
                    <a:pt x="1268" y="374"/>
                  </a:cubicBezTo>
                  <a:cubicBezTo>
                    <a:pt x="1271" y="376"/>
                    <a:pt x="1272" y="376"/>
                    <a:pt x="1274" y="378"/>
                  </a:cubicBezTo>
                  <a:cubicBezTo>
                    <a:pt x="1274" y="378"/>
                    <a:pt x="1274" y="378"/>
                    <a:pt x="737" y="694"/>
                  </a:cubicBezTo>
                  <a:close/>
                  <a:moveTo>
                    <a:pt x="246" y="640"/>
                  </a:moveTo>
                  <a:cubicBezTo>
                    <a:pt x="244" y="644"/>
                    <a:pt x="240" y="647"/>
                    <a:pt x="237" y="648"/>
                  </a:cubicBezTo>
                  <a:cubicBezTo>
                    <a:pt x="237" y="648"/>
                    <a:pt x="237" y="648"/>
                    <a:pt x="207" y="666"/>
                  </a:cubicBezTo>
                  <a:cubicBezTo>
                    <a:pt x="207" y="666"/>
                    <a:pt x="207" y="666"/>
                    <a:pt x="540" y="855"/>
                  </a:cubicBezTo>
                  <a:cubicBezTo>
                    <a:pt x="540" y="855"/>
                    <a:pt x="540" y="855"/>
                    <a:pt x="540" y="808"/>
                  </a:cubicBezTo>
                  <a:cubicBezTo>
                    <a:pt x="540" y="808"/>
                    <a:pt x="540" y="808"/>
                    <a:pt x="246" y="640"/>
                  </a:cubicBezTo>
                  <a:close/>
                  <a:moveTo>
                    <a:pt x="756" y="741"/>
                  </a:moveTo>
                  <a:cubicBezTo>
                    <a:pt x="756" y="737"/>
                    <a:pt x="752" y="730"/>
                    <a:pt x="749" y="729"/>
                  </a:cubicBezTo>
                  <a:cubicBezTo>
                    <a:pt x="749" y="729"/>
                    <a:pt x="749" y="729"/>
                    <a:pt x="170" y="402"/>
                  </a:cubicBezTo>
                  <a:cubicBezTo>
                    <a:pt x="170" y="402"/>
                    <a:pt x="170" y="402"/>
                    <a:pt x="169" y="402"/>
                  </a:cubicBezTo>
                  <a:cubicBezTo>
                    <a:pt x="169" y="402"/>
                    <a:pt x="169" y="402"/>
                    <a:pt x="137" y="384"/>
                  </a:cubicBezTo>
                  <a:cubicBezTo>
                    <a:pt x="128" y="379"/>
                    <a:pt x="118" y="379"/>
                    <a:pt x="110" y="383"/>
                  </a:cubicBezTo>
                  <a:cubicBezTo>
                    <a:pt x="102" y="388"/>
                    <a:pt x="97" y="396"/>
                    <a:pt x="97" y="407"/>
                  </a:cubicBezTo>
                  <a:cubicBezTo>
                    <a:pt x="97" y="407"/>
                    <a:pt x="97" y="407"/>
                    <a:pt x="97" y="588"/>
                  </a:cubicBezTo>
                  <a:cubicBezTo>
                    <a:pt x="97" y="588"/>
                    <a:pt x="97" y="588"/>
                    <a:pt x="100" y="602"/>
                  </a:cubicBezTo>
                  <a:cubicBezTo>
                    <a:pt x="100" y="602"/>
                    <a:pt x="100" y="602"/>
                    <a:pt x="118" y="615"/>
                  </a:cubicBezTo>
                  <a:cubicBezTo>
                    <a:pt x="118" y="615"/>
                    <a:pt x="118" y="615"/>
                    <a:pt x="146" y="631"/>
                  </a:cubicBezTo>
                  <a:cubicBezTo>
                    <a:pt x="146" y="631"/>
                    <a:pt x="146" y="631"/>
                    <a:pt x="146" y="585"/>
                  </a:cubicBezTo>
                  <a:cubicBezTo>
                    <a:pt x="146" y="585"/>
                    <a:pt x="146" y="585"/>
                    <a:pt x="140" y="580"/>
                  </a:cubicBezTo>
                  <a:cubicBezTo>
                    <a:pt x="140" y="580"/>
                    <a:pt x="140" y="580"/>
                    <a:pt x="139" y="579"/>
                  </a:cubicBezTo>
                  <a:cubicBezTo>
                    <a:pt x="139" y="579"/>
                    <a:pt x="139" y="579"/>
                    <a:pt x="139" y="433"/>
                  </a:cubicBezTo>
                  <a:cubicBezTo>
                    <a:pt x="139" y="433"/>
                    <a:pt x="139" y="433"/>
                    <a:pt x="715" y="762"/>
                  </a:cubicBezTo>
                  <a:cubicBezTo>
                    <a:pt x="715" y="762"/>
                    <a:pt x="715" y="762"/>
                    <a:pt x="715" y="907"/>
                  </a:cubicBezTo>
                  <a:cubicBezTo>
                    <a:pt x="715" y="907"/>
                    <a:pt x="715" y="907"/>
                    <a:pt x="640" y="863"/>
                  </a:cubicBezTo>
                  <a:cubicBezTo>
                    <a:pt x="638" y="867"/>
                    <a:pt x="635" y="870"/>
                    <a:pt x="631" y="872"/>
                  </a:cubicBezTo>
                  <a:cubicBezTo>
                    <a:pt x="631" y="872"/>
                    <a:pt x="631" y="872"/>
                    <a:pt x="600" y="889"/>
                  </a:cubicBezTo>
                  <a:cubicBezTo>
                    <a:pt x="600" y="889"/>
                    <a:pt x="600" y="889"/>
                    <a:pt x="717" y="956"/>
                  </a:cubicBezTo>
                  <a:cubicBezTo>
                    <a:pt x="722" y="959"/>
                    <a:pt x="727" y="959"/>
                    <a:pt x="731" y="959"/>
                  </a:cubicBezTo>
                  <a:cubicBezTo>
                    <a:pt x="736" y="959"/>
                    <a:pt x="740" y="959"/>
                    <a:pt x="744" y="956"/>
                  </a:cubicBezTo>
                  <a:cubicBezTo>
                    <a:pt x="750" y="953"/>
                    <a:pt x="754" y="946"/>
                    <a:pt x="756" y="938"/>
                  </a:cubicBezTo>
                  <a:cubicBezTo>
                    <a:pt x="756" y="938"/>
                    <a:pt x="756" y="938"/>
                    <a:pt x="756" y="741"/>
                  </a:cubicBezTo>
                  <a:close/>
                  <a:moveTo>
                    <a:pt x="1286" y="399"/>
                  </a:moveTo>
                  <a:cubicBezTo>
                    <a:pt x="1286" y="399"/>
                    <a:pt x="1286" y="399"/>
                    <a:pt x="1286" y="399"/>
                  </a:cubicBezTo>
                  <a:cubicBezTo>
                    <a:pt x="762" y="708"/>
                    <a:pt x="762" y="708"/>
                    <a:pt x="762" y="708"/>
                  </a:cubicBezTo>
                  <a:cubicBezTo>
                    <a:pt x="773" y="715"/>
                    <a:pt x="780" y="728"/>
                    <a:pt x="780" y="741"/>
                  </a:cubicBezTo>
                  <a:cubicBezTo>
                    <a:pt x="780" y="741"/>
                    <a:pt x="780" y="741"/>
                    <a:pt x="780" y="882"/>
                  </a:cubicBezTo>
                  <a:cubicBezTo>
                    <a:pt x="780" y="882"/>
                    <a:pt x="780" y="882"/>
                    <a:pt x="1268" y="603"/>
                  </a:cubicBezTo>
                  <a:cubicBezTo>
                    <a:pt x="1279" y="597"/>
                    <a:pt x="1287" y="584"/>
                    <a:pt x="1287" y="571"/>
                  </a:cubicBezTo>
                  <a:cubicBezTo>
                    <a:pt x="1287" y="571"/>
                    <a:pt x="1287" y="571"/>
                    <a:pt x="1287" y="407"/>
                  </a:cubicBezTo>
                  <a:cubicBezTo>
                    <a:pt x="1287" y="404"/>
                    <a:pt x="1287" y="402"/>
                    <a:pt x="1286" y="399"/>
                  </a:cubicBezTo>
                  <a:close/>
                  <a:moveTo>
                    <a:pt x="487" y="733"/>
                  </a:moveTo>
                  <a:cubicBezTo>
                    <a:pt x="493" y="733"/>
                    <a:pt x="498" y="728"/>
                    <a:pt x="498" y="721"/>
                  </a:cubicBezTo>
                  <a:cubicBezTo>
                    <a:pt x="498" y="721"/>
                    <a:pt x="498" y="721"/>
                    <a:pt x="498" y="705"/>
                  </a:cubicBezTo>
                  <a:cubicBezTo>
                    <a:pt x="498" y="698"/>
                    <a:pt x="493" y="689"/>
                    <a:pt x="486" y="685"/>
                  </a:cubicBezTo>
                  <a:cubicBezTo>
                    <a:pt x="486" y="685"/>
                    <a:pt x="486" y="685"/>
                    <a:pt x="337" y="600"/>
                  </a:cubicBezTo>
                  <a:cubicBezTo>
                    <a:pt x="328" y="595"/>
                    <a:pt x="320" y="600"/>
                    <a:pt x="320" y="610"/>
                  </a:cubicBezTo>
                  <a:cubicBezTo>
                    <a:pt x="320" y="610"/>
                    <a:pt x="320" y="610"/>
                    <a:pt x="320" y="625"/>
                  </a:cubicBezTo>
                  <a:cubicBezTo>
                    <a:pt x="320" y="634"/>
                    <a:pt x="326" y="643"/>
                    <a:pt x="332" y="646"/>
                  </a:cubicBezTo>
                  <a:cubicBezTo>
                    <a:pt x="332" y="646"/>
                    <a:pt x="332" y="646"/>
                    <a:pt x="481" y="731"/>
                  </a:cubicBezTo>
                  <a:cubicBezTo>
                    <a:pt x="483" y="732"/>
                    <a:pt x="485" y="733"/>
                    <a:pt x="487" y="733"/>
                  </a:cubicBezTo>
                  <a:close/>
                  <a:moveTo>
                    <a:pt x="626" y="842"/>
                  </a:moveTo>
                  <a:cubicBezTo>
                    <a:pt x="622" y="836"/>
                    <a:pt x="612" y="835"/>
                    <a:pt x="606" y="839"/>
                  </a:cubicBezTo>
                  <a:cubicBezTo>
                    <a:pt x="606" y="839"/>
                    <a:pt x="606" y="839"/>
                    <a:pt x="587" y="850"/>
                  </a:cubicBezTo>
                  <a:cubicBezTo>
                    <a:pt x="587" y="850"/>
                    <a:pt x="587" y="850"/>
                    <a:pt x="587" y="770"/>
                  </a:cubicBezTo>
                  <a:cubicBezTo>
                    <a:pt x="587" y="770"/>
                    <a:pt x="587" y="770"/>
                    <a:pt x="623" y="750"/>
                  </a:cubicBezTo>
                  <a:cubicBezTo>
                    <a:pt x="629" y="746"/>
                    <a:pt x="630" y="738"/>
                    <a:pt x="626" y="732"/>
                  </a:cubicBezTo>
                  <a:cubicBezTo>
                    <a:pt x="626" y="732"/>
                    <a:pt x="626" y="732"/>
                    <a:pt x="626" y="732"/>
                  </a:cubicBezTo>
                  <a:cubicBezTo>
                    <a:pt x="622" y="727"/>
                    <a:pt x="612" y="724"/>
                    <a:pt x="606" y="728"/>
                  </a:cubicBezTo>
                  <a:cubicBezTo>
                    <a:pt x="606" y="728"/>
                    <a:pt x="606" y="728"/>
                    <a:pt x="562" y="753"/>
                  </a:cubicBezTo>
                  <a:cubicBezTo>
                    <a:pt x="557" y="756"/>
                    <a:pt x="556" y="767"/>
                    <a:pt x="556" y="767"/>
                  </a:cubicBezTo>
                  <a:cubicBezTo>
                    <a:pt x="556" y="767"/>
                    <a:pt x="556" y="767"/>
                    <a:pt x="556" y="869"/>
                  </a:cubicBezTo>
                  <a:cubicBezTo>
                    <a:pt x="556" y="869"/>
                    <a:pt x="557" y="878"/>
                    <a:pt x="560" y="881"/>
                  </a:cubicBezTo>
                  <a:cubicBezTo>
                    <a:pt x="563" y="884"/>
                    <a:pt x="573" y="889"/>
                    <a:pt x="579" y="885"/>
                  </a:cubicBezTo>
                  <a:cubicBezTo>
                    <a:pt x="579" y="885"/>
                    <a:pt x="579" y="885"/>
                    <a:pt x="623" y="859"/>
                  </a:cubicBezTo>
                  <a:cubicBezTo>
                    <a:pt x="629" y="855"/>
                    <a:pt x="631" y="847"/>
                    <a:pt x="626" y="842"/>
                  </a:cubicBezTo>
                  <a:close/>
                  <a:moveTo>
                    <a:pt x="233" y="619"/>
                  </a:moveTo>
                  <a:cubicBezTo>
                    <a:pt x="228" y="613"/>
                    <a:pt x="219" y="612"/>
                    <a:pt x="212" y="616"/>
                  </a:cubicBezTo>
                  <a:cubicBezTo>
                    <a:pt x="212" y="616"/>
                    <a:pt x="212" y="616"/>
                    <a:pt x="193" y="627"/>
                  </a:cubicBezTo>
                  <a:cubicBezTo>
                    <a:pt x="193" y="627"/>
                    <a:pt x="193" y="627"/>
                    <a:pt x="193" y="547"/>
                  </a:cubicBezTo>
                  <a:cubicBezTo>
                    <a:pt x="193" y="547"/>
                    <a:pt x="193" y="547"/>
                    <a:pt x="229" y="527"/>
                  </a:cubicBezTo>
                  <a:cubicBezTo>
                    <a:pt x="236" y="523"/>
                    <a:pt x="236" y="515"/>
                    <a:pt x="232" y="509"/>
                  </a:cubicBezTo>
                  <a:cubicBezTo>
                    <a:pt x="232" y="509"/>
                    <a:pt x="232" y="509"/>
                    <a:pt x="232" y="509"/>
                  </a:cubicBezTo>
                  <a:cubicBezTo>
                    <a:pt x="228" y="503"/>
                    <a:pt x="219" y="501"/>
                    <a:pt x="212" y="505"/>
                  </a:cubicBezTo>
                  <a:cubicBezTo>
                    <a:pt x="212" y="505"/>
                    <a:pt x="212" y="505"/>
                    <a:pt x="168" y="530"/>
                  </a:cubicBezTo>
                  <a:cubicBezTo>
                    <a:pt x="163" y="533"/>
                    <a:pt x="161" y="544"/>
                    <a:pt x="161" y="544"/>
                  </a:cubicBezTo>
                  <a:cubicBezTo>
                    <a:pt x="161" y="544"/>
                    <a:pt x="161" y="544"/>
                    <a:pt x="161" y="646"/>
                  </a:cubicBezTo>
                  <a:cubicBezTo>
                    <a:pt x="161" y="646"/>
                    <a:pt x="163" y="655"/>
                    <a:pt x="166" y="658"/>
                  </a:cubicBezTo>
                  <a:cubicBezTo>
                    <a:pt x="169" y="661"/>
                    <a:pt x="178" y="666"/>
                    <a:pt x="185" y="662"/>
                  </a:cubicBezTo>
                  <a:cubicBezTo>
                    <a:pt x="185" y="662"/>
                    <a:pt x="185" y="662"/>
                    <a:pt x="229" y="636"/>
                  </a:cubicBezTo>
                  <a:cubicBezTo>
                    <a:pt x="236" y="632"/>
                    <a:pt x="237" y="624"/>
                    <a:pt x="233" y="6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9422473" y="3557175"/>
              <a:ext cx="1424438" cy="544910"/>
            </a:xfrm>
            <a:prstGeom prst="rect">
              <a:avLst/>
            </a:prstGeom>
            <a:noFill/>
            <a:ln w="254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spc="-5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9451162" y="1262033"/>
              <a:ext cx="1272744" cy="1427076"/>
              <a:chOff x="10864208" y="2692857"/>
              <a:chExt cx="832467" cy="904301"/>
            </a:xfrm>
          </p:grpSpPr>
          <p:sp>
            <p:nvSpPr>
              <p:cNvPr id="138" name="Freeform 24"/>
              <p:cNvSpPr>
                <a:spLocks noEditPoints="1"/>
              </p:cNvSpPr>
              <p:nvPr/>
            </p:nvSpPr>
            <p:spPr bwMode="black">
              <a:xfrm>
                <a:off x="10864208" y="2692857"/>
                <a:ext cx="750559" cy="904301"/>
              </a:xfrm>
              <a:custGeom>
                <a:avLst/>
                <a:gdLst>
                  <a:gd name="T0" fmla="*/ 524 w 1369"/>
                  <a:gd name="T1" fmla="*/ 115 h 1057"/>
                  <a:gd name="T2" fmla="*/ 373 w 1369"/>
                  <a:gd name="T3" fmla="*/ 228 h 1057"/>
                  <a:gd name="T4" fmla="*/ 455 w 1369"/>
                  <a:gd name="T5" fmla="*/ 153 h 1057"/>
                  <a:gd name="T6" fmla="*/ 5 w 1369"/>
                  <a:gd name="T7" fmla="*/ 634 h 1057"/>
                  <a:gd name="T8" fmla="*/ 149 w 1369"/>
                  <a:gd name="T9" fmla="*/ 320 h 1057"/>
                  <a:gd name="T10" fmla="*/ 26 w 1369"/>
                  <a:gd name="T11" fmla="*/ 509 h 1057"/>
                  <a:gd name="T12" fmla="*/ 652 w 1369"/>
                  <a:gd name="T13" fmla="*/ 75 h 1057"/>
                  <a:gd name="T14" fmla="*/ 36 w 1369"/>
                  <a:gd name="T15" fmla="*/ 435 h 1057"/>
                  <a:gd name="T16" fmla="*/ 28 w 1369"/>
                  <a:gd name="T17" fmla="*/ 478 h 1057"/>
                  <a:gd name="T18" fmla="*/ 9 w 1369"/>
                  <a:gd name="T19" fmla="*/ 353 h 1057"/>
                  <a:gd name="T20" fmla="*/ 1045 w 1369"/>
                  <a:gd name="T21" fmla="*/ 157 h 1057"/>
                  <a:gd name="T22" fmla="*/ 1251 w 1369"/>
                  <a:gd name="T23" fmla="*/ 278 h 1057"/>
                  <a:gd name="T24" fmla="*/ 1184 w 1369"/>
                  <a:gd name="T25" fmla="*/ 236 h 1057"/>
                  <a:gd name="T26" fmla="*/ 1369 w 1369"/>
                  <a:gd name="T27" fmla="*/ 439 h 1057"/>
                  <a:gd name="T28" fmla="*/ 1349 w 1369"/>
                  <a:gd name="T29" fmla="*/ 356 h 1057"/>
                  <a:gd name="T30" fmla="*/ 1150 w 1369"/>
                  <a:gd name="T31" fmla="*/ 216 h 1057"/>
                  <a:gd name="T32" fmla="*/ 859 w 1369"/>
                  <a:gd name="T33" fmla="*/ 52 h 1057"/>
                  <a:gd name="T34" fmla="*/ 781 w 1369"/>
                  <a:gd name="T35" fmla="*/ 39 h 1057"/>
                  <a:gd name="T36" fmla="*/ 746 w 1369"/>
                  <a:gd name="T37" fmla="*/ 26 h 1057"/>
                  <a:gd name="T38" fmla="*/ 682 w 1369"/>
                  <a:gd name="T39" fmla="*/ 56 h 1057"/>
                  <a:gd name="T40" fmla="*/ 67 w 1369"/>
                  <a:gd name="T41" fmla="*/ 682 h 1057"/>
                  <a:gd name="T42" fmla="*/ 963 w 1369"/>
                  <a:gd name="T43" fmla="*/ 142 h 1057"/>
                  <a:gd name="T44" fmla="*/ 906 w 1369"/>
                  <a:gd name="T45" fmla="*/ 82 h 1057"/>
                  <a:gd name="T46" fmla="*/ 247 w 1369"/>
                  <a:gd name="T47" fmla="*/ 268 h 1057"/>
                  <a:gd name="T48" fmla="*/ 1073 w 1369"/>
                  <a:gd name="T49" fmla="*/ 766 h 1057"/>
                  <a:gd name="T50" fmla="*/ 974 w 1369"/>
                  <a:gd name="T51" fmla="*/ 824 h 1057"/>
                  <a:gd name="T52" fmla="*/ 1048 w 1369"/>
                  <a:gd name="T53" fmla="*/ 780 h 1057"/>
                  <a:gd name="T54" fmla="*/ 834 w 1369"/>
                  <a:gd name="T55" fmla="*/ 948 h 1057"/>
                  <a:gd name="T56" fmla="*/ 882 w 1369"/>
                  <a:gd name="T57" fmla="*/ 910 h 1057"/>
                  <a:gd name="T58" fmla="*/ 1199 w 1369"/>
                  <a:gd name="T59" fmla="*/ 723 h 1057"/>
                  <a:gd name="T60" fmla="*/ 61 w 1369"/>
                  <a:gd name="T61" fmla="*/ 327 h 1057"/>
                  <a:gd name="T62" fmla="*/ 1353 w 1369"/>
                  <a:gd name="T63" fmla="*/ 606 h 1057"/>
                  <a:gd name="T64" fmla="*/ 1342 w 1369"/>
                  <a:gd name="T65" fmla="*/ 518 h 1057"/>
                  <a:gd name="T66" fmla="*/ 789 w 1369"/>
                  <a:gd name="T67" fmla="*/ 977 h 1057"/>
                  <a:gd name="T68" fmla="*/ 791 w 1369"/>
                  <a:gd name="T69" fmla="*/ 972 h 1057"/>
                  <a:gd name="T70" fmla="*/ 1249 w 1369"/>
                  <a:gd name="T71" fmla="*/ 662 h 1057"/>
                  <a:gd name="T72" fmla="*/ 1318 w 1369"/>
                  <a:gd name="T73" fmla="*/ 616 h 1057"/>
                  <a:gd name="T74" fmla="*/ 357 w 1369"/>
                  <a:gd name="T75" fmla="*/ 821 h 1057"/>
                  <a:gd name="T76" fmla="*/ 249 w 1369"/>
                  <a:gd name="T77" fmla="*/ 759 h 1057"/>
                  <a:gd name="T78" fmla="*/ 179 w 1369"/>
                  <a:gd name="T79" fmla="*/ 721 h 1057"/>
                  <a:gd name="T80" fmla="*/ 133 w 1369"/>
                  <a:gd name="T81" fmla="*/ 704 h 1057"/>
                  <a:gd name="T82" fmla="*/ 139 w 1369"/>
                  <a:gd name="T83" fmla="*/ 731 h 1057"/>
                  <a:gd name="T84" fmla="*/ 711 w 1369"/>
                  <a:gd name="T85" fmla="*/ 1056 h 1057"/>
                  <a:gd name="T86" fmla="*/ 606 w 1369"/>
                  <a:gd name="T87" fmla="*/ 984 h 1057"/>
                  <a:gd name="T88" fmla="*/ 614 w 1369"/>
                  <a:gd name="T89" fmla="*/ 998 h 1057"/>
                  <a:gd name="T90" fmla="*/ 555 w 1369"/>
                  <a:gd name="T91" fmla="*/ 933 h 1057"/>
                  <a:gd name="T92" fmla="*/ 676 w 1369"/>
                  <a:gd name="T93" fmla="*/ 1024 h 1057"/>
                  <a:gd name="T94" fmla="*/ 489 w 1369"/>
                  <a:gd name="T95" fmla="*/ 898 h 1057"/>
                  <a:gd name="T96" fmla="*/ 1274 w 1369"/>
                  <a:gd name="T97" fmla="*/ 378 h 1057"/>
                  <a:gd name="T98" fmla="*/ 749 w 1369"/>
                  <a:gd name="T99" fmla="*/ 729 h 1057"/>
                  <a:gd name="T100" fmla="*/ 146 w 1369"/>
                  <a:gd name="T101" fmla="*/ 631 h 1057"/>
                  <a:gd name="T102" fmla="*/ 600 w 1369"/>
                  <a:gd name="T103" fmla="*/ 889 h 1057"/>
                  <a:gd name="T104" fmla="*/ 780 w 1369"/>
                  <a:gd name="T105" fmla="*/ 741 h 1057"/>
                  <a:gd name="T106" fmla="*/ 486 w 1369"/>
                  <a:gd name="T107" fmla="*/ 685 h 1057"/>
                  <a:gd name="T108" fmla="*/ 587 w 1369"/>
                  <a:gd name="T109" fmla="*/ 850 h 1057"/>
                  <a:gd name="T110" fmla="*/ 560 w 1369"/>
                  <a:gd name="T111" fmla="*/ 881 h 1057"/>
                  <a:gd name="T112" fmla="*/ 232 w 1369"/>
                  <a:gd name="T113" fmla="*/ 509 h 1057"/>
                  <a:gd name="T114" fmla="*/ 233 w 1369"/>
                  <a:gd name="T115" fmla="*/ 619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69" h="1057">
                    <a:moveTo>
                      <a:pt x="234" y="304"/>
                    </a:moveTo>
                    <a:cubicBezTo>
                      <a:pt x="234" y="304"/>
                      <a:pt x="234" y="304"/>
                      <a:pt x="234" y="304"/>
                    </a:cubicBezTo>
                    <a:cubicBezTo>
                      <a:pt x="190" y="329"/>
                      <a:pt x="190" y="329"/>
                      <a:pt x="190" y="329"/>
                    </a:cubicBezTo>
                    <a:cubicBezTo>
                      <a:pt x="178" y="305"/>
                      <a:pt x="178" y="305"/>
                      <a:pt x="178" y="305"/>
                    </a:cubicBezTo>
                    <a:cubicBezTo>
                      <a:pt x="222" y="280"/>
                      <a:pt x="222" y="280"/>
                      <a:pt x="222" y="280"/>
                    </a:cubicBezTo>
                    <a:cubicBezTo>
                      <a:pt x="234" y="304"/>
                      <a:pt x="234" y="304"/>
                      <a:pt x="234" y="304"/>
                    </a:cubicBezTo>
                    <a:close/>
                    <a:moveTo>
                      <a:pt x="581" y="113"/>
                    </a:moveTo>
                    <a:cubicBezTo>
                      <a:pt x="569" y="91"/>
                      <a:pt x="569" y="91"/>
                      <a:pt x="569" y="91"/>
                    </a:cubicBezTo>
                    <a:cubicBezTo>
                      <a:pt x="524" y="115"/>
                      <a:pt x="524" y="115"/>
                      <a:pt x="524" y="115"/>
                    </a:cubicBezTo>
                    <a:cubicBezTo>
                      <a:pt x="537" y="138"/>
                      <a:pt x="537" y="138"/>
                      <a:pt x="537" y="138"/>
                    </a:cubicBezTo>
                    <a:cubicBezTo>
                      <a:pt x="581" y="113"/>
                      <a:pt x="581" y="113"/>
                      <a:pt x="581" y="113"/>
                    </a:cubicBezTo>
                    <a:cubicBezTo>
                      <a:pt x="581" y="113"/>
                      <a:pt x="581" y="113"/>
                      <a:pt x="581" y="113"/>
                    </a:cubicBezTo>
                    <a:close/>
                    <a:moveTo>
                      <a:pt x="373" y="228"/>
                    </a:moveTo>
                    <a:cubicBezTo>
                      <a:pt x="360" y="205"/>
                      <a:pt x="360" y="205"/>
                      <a:pt x="360" y="205"/>
                    </a:cubicBezTo>
                    <a:cubicBezTo>
                      <a:pt x="316" y="230"/>
                      <a:pt x="316" y="230"/>
                      <a:pt x="316" y="230"/>
                    </a:cubicBezTo>
                    <a:cubicBezTo>
                      <a:pt x="329" y="252"/>
                      <a:pt x="329" y="252"/>
                      <a:pt x="329" y="252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3" y="228"/>
                      <a:pt x="373" y="228"/>
                    </a:cubicBezTo>
                    <a:close/>
                    <a:moveTo>
                      <a:pt x="443" y="190"/>
                    </a:moveTo>
                    <a:cubicBezTo>
                      <a:pt x="430" y="167"/>
                      <a:pt x="430" y="167"/>
                      <a:pt x="430" y="167"/>
                    </a:cubicBezTo>
                    <a:cubicBezTo>
                      <a:pt x="385" y="190"/>
                      <a:pt x="385" y="190"/>
                      <a:pt x="385" y="19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443" y="190"/>
                      <a:pt x="443" y="190"/>
                      <a:pt x="443" y="190"/>
                    </a:cubicBezTo>
                    <a:cubicBezTo>
                      <a:pt x="443" y="190"/>
                      <a:pt x="443" y="190"/>
                      <a:pt x="443" y="190"/>
                    </a:cubicBezTo>
                    <a:close/>
                    <a:moveTo>
                      <a:pt x="513" y="151"/>
                    </a:moveTo>
                    <a:cubicBezTo>
                      <a:pt x="501" y="129"/>
                      <a:pt x="501" y="129"/>
                      <a:pt x="501" y="129"/>
                    </a:cubicBezTo>
                    <a:cubicBezTo>
                      <a:pt x="455" y="153"/>
                      <a:pt x="455" y="153"/>
                      <a:pt x="455" y="153"/>
                    </a:cubicBezTo>
                    <a:cubicBezTo>
                      <a:pt x="468" y="176"/>
                      <a:pt x="468" y="176"/>
                      <a:pt x="468" y="176"/>
                    </a:cubicBezTo>
                    <a:cubicBezTo>
                      <a:pt x="513" y="151"/>
                      <a:pt x="513" y="151"/>
                      <a:pt x="513" y="151"/>
                    </a:cubicBezTo>
                    <a:cubicBezTo>
                      <a:pt x="513" y="151"/>
                      <a:pt x="513" y="151"/>
                      <a:pt x="513" y="151"/>
                    </a:cubicBezTo>
                    <a:close/>
                    <a:moveTo>
                      <a:pt x="32" y="631"/>
                    </a:moveTo>
                    <a:cubicBezTo>
                      <a:pt x="30" y="620"/>
                      <a:pt x="30" y="607"/>
                      <a:pt x="29" y="592"/>
                    </a:cubicBezTo>
                    <a:cubicBezTo>
                      <a:pt x="28" y="587"/>
                      <a:pt x="28" y="587"/>
                      <a:pt x="28" y="58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1" y="595"/>
                      <a:pt x="1" y="595"/>
                      <a:pt x="1" y="595"/>
                    </a:cubicBezTo>
                    <a:cubicBezTo>
                      <a:pt x="3" y="608"/>
                      <a:pt x="3" y="622"/>
                      <a:pt x="5" y="634"/>
                    </a:cubicBezTo>
                    <a:cubicBezTo>
                      <a:pt x="6" y="639"/>
                      <a:pt x="6" y="639"/>
                      <a:pt x="6" y="639"/>
                    </a:cubicBezTo>
                    <a:cubicBezTo>
                      <a:pt x="33" y="636"/>
                      <a:pt x="33" y="636"/>
                      <a:pt x="33" y="636"/>
                    </a:cubicBezTo>
                    <a:cubicBezTo>
                      <a:pt x="32" y="631"/>
                      <a:pt x="32" y="631"/>
                      <a:pt x="32" y="631"/>
                    </a:cubicBezTo>
                    <a:cubicBezTo>
                      <a:pt x="32" y="631"/>
                      <a:pt x="32" y="631"/>
                      <a:pt x="32" y="631"/>
                    </a:cubicBezTo>
                    <a:close/>
                    <a:moveTo>
                      <a:pt x="143" y="346"/>
                    </a:moveTo>
                    <a:cubicBezTo>
                      <a:pt x="148" y="346"/>
                      <a:pt x="152" y="346"/>
                      <a:pt x="157" y="344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54" y="318"/>
                      <a:pt x="154" y="318"/>
                      <a:pt x="154" y="318"/>
                    </a:cubicBez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43" y="322"/>
                      <a:pt x="133" y="320"/>
                      <a:pt x="118" y="316"/>
                    </a:cubicBezTo>
                    <a:cubicBezTo>
                      <a:pt x="113" y="315"/>
                      <a:pt x="113" y="315"/>
                      <a:pt x="113" y="315"/>
                    </a:cubicBezTo>
                    <a:cubicBezTo>
                      <a:pt x="105" y="338"/>
                      <a:pt x="105" y="338"/>
                      <a:pt x="105" y="338"/>
                    </a:cubicBezTo>
                    <a:cubicBezTo>
                      <a:pt x="110" y="341"/>
                      <a:pt x="110" y="341"/>
                      <a:pt x="110" y="341"/>
                    </a:cubicBezTo>
                    <a:cubicBezTo>
                      <a:pt x="124" y="344"/>
                      <a:pt x="134" y="346"/>
                      <a:pt x="143" y="346"/>
                    </a:cubicBezTo>
                    <a:close/>
                    <a:moveTo>
                      <a:pt x="26" y="554"/>
                    </a:moveTo>
                    <a:cubicBezTo>
                      <a:pt x="26" y="543"/>
                      <a:pt x="26" y="534"/>
                      <a:pt x="26" y="525"/>
                    </a:cubicBezTo>
                    <a:cubicBezTo>
                      <a:pt x="26" y="521"/>
                      <a:pt x="26" y="518"/>
                      <a:pt x="26" y="514"/>
                    </a:cubicBezTo>
                    <a:cubicBezTo>
                      <a:pt x="26" y="509"/>
                      <a:pt x="26" y="509"/>
                      <a:pt x="26" y="509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17"/>
                      <a:pt x="0" y="521"/>
                      <a:pt x="0" y="525"/>
                    </a:cubicBezTo>
                    <a:cubicBezTo>
                      <a:pt x="0" y="534"/>
                      <a:pt x="0" y="544"/>
                      <a:pt x="0" y="554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26" y="559"/>
                      <a:pt x="26" y="559"/>
                      <a:pt x="26" y="559"/>
                    </a:cubicBezTo>
                    <a:cubicBezTo>
                      <a:pt x="26" y="554"/>
                      <a:pt x="26" y="554"/>
                      <a:pt x="26" y="554"/>
                    </a:cubicBezTo>
                    <a:cubicBezTo>
                      <a:pt x="26" y="554"/>
                      <a:pt x="26" y="554"/>
                      <a:pt x="26" y="554"/>
                    </a:cubicBezTo>
                    <a:close/>
                    <a:moveTo>
                      <a:pt x="652" y="75"/>
                    </a:moveTo>
                    <a:cubicBezTo>
                      <a:pt x="639" y="54"/>
                      <a:pt x="639" y="54"/>
                      <a:pt x="639" y="54"/>
                    </a:cubicBezTo>
                    <a:cubicBezTo>
                      <a:pt x="594" y="77"/>
                      <a:pt x="594" y="77"/>
                      <a:pt x="594" y="77"/>
                    </a:cubicBezTo>
                    <a:cubicBezTo>
                      <a:pt x="606" y="101"/>
                      <a:pt x="606" y="101"/>
                      <a:pt x="606" y="101"/>
                    </a:cubicBezTo>
                    <a:cubicBezTo>
                      <a:pt x="652" y="75"/>
                      <a:pt x="652" y="75"/>
                      <a:pt x="652" y="75"/>
                    </a:cubicBezTo>
                    <a:cubicBezTo>
                      <a:pt x="652" y="75"/>
                      <a:pt x="652" y="75"/>
                      <a:pt x="652" y="75"/>
                    </a:cubicBezTo>
                    <a:close/>
                    <a:moveTo>
                      <a:pt x="28" y="478"/>
                    </a:moveTo>
                    <a:cubicBezTo>
                      <a:pt x="29" y="476"/>
                      <a:pt x="29" y="475"/>
                      <a:pt x="29" y="475"/>
                    </a:cubicBezTo>
                    <a:cubicBezTo>
                      <a:pt x="34" y="468"/>
                      <a:pt x="36" y="458"/>
                      <a:pt x="36" y="446"/>
                    </a:cubicBezTo>
                    <a:cubicBezTo>
                      <a:pt x="36" y="443"/>
                      <a:pt x="36" y="439"/>
                      <a:pt x="36" y="435"/>
                    </a:cubicBezTo>
                    <a:cubicBezTo>
                      <a:pt x="35" y="430"/>
                      <a:pt x="35" y="430"/>
                      <a:pt x="35" y="430"/>
                    </a:cubicBezTo>
                    <a:cubicBezTo>
                      <a:pt x="9" y="431"/>
                      <a:pt x="9" y="431"/>
                      <a:pt x="9" y="431"/>
                    </a:cubicBezTo>
                    <a:cubicBezTo>
                      <a:pt x="9" y="437"/>
                      <a:pt x="9" y="437"/>
                      <a:pt x="9" y="437"/>
                    </a:cubicBezTo>
                    <a:cubicBezTo>
                      <a:pt x="9" y="440"/>
                      <a:pt x="9" y="443"/>
                      <a:pt x="9" y="446"/>
                    </a:cubicBezTo>
                    <a:cubicBezTo>
                      <a:pt x="9" y="456"/>
                      <a:pt x="8" y="460"/>
                      <a:pt x="7" y="461"/>
                    </a:cubicBezTo>
                    <a:cubicBezTo>
                      <a:pt x="5" y="464"/>
                      <a:pt x="3" y="467"/>
                      <a:pt x="2" y="472"/>
                    </a:cubicBezTo>
                    <a:cubicBezTo>
                      <a:pt x="1" y="477"/>
                      <a:pt x="1" y="477"/>
                      <a:pt x="1" y="477"/>
                    </a:cubicBezTo>
                    <a:cubicBezTo>
                      <a:pt x="27" y="484"/>
                      <a:pt x="27" y="484"/>
                      <a:pt x="27" y="484"/>
                    </a:cubicBezTo>
                    <a:cubicBezTo>
                      <a:pt x="28" y="478"/>
                      <a:pt x="28" y="478"/>
                      <a:pt x="28" y="478"/>
                    </a:cubicBezTo>
                    <a:cubicBezTo>
                      <a:pt x="28" y="478"/>
                      <a:pt x="28" y="478"/>
                      <a:pt x="28" y="478"/>
                    </a:cubicBezTo>
                    <a:close/>
                    <a:moveTo>
                      <a:pt x="5" y="404"/>
                    </a:moveTo>
                    <a:cubicBezTo>
                      <a:pt x="31" y="400"/>
                      <a:pt x="31" y="400"/>
                      <a:pt x="31" y="400"/>
                    </a:cubicBezTo>
                    <a:cubicBezTo>
                      <a:pt x="30" y="395"/>
                      <a:pt x="30" y="395"/>
                      <a:pt x="30" y="395"/>
                    </a:cubicBezTo>
                    <a:cubicBezTo>
                      <a:pt x="29" y="391"/>
                      <a:pt x="28" y="384"/>
                      <a:pt x="28" y="382"/>
                    </a:cubicBezTo>
                    <a:cubicBezTo>
                      <a:pt x="28" y="380"/>
                      <a:pt x="29" y="374"/>
                      <a:pt x="34" y="363"/>
                    </a:cubicBezTo>
                    <a:cubicBezTo>
                      <a:pt x="36" y="358"/>
                      <a:pt x="36" y="358"/>
                      <a:pt x="36" y="35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9" y="353"/>
                      <a:pt x="9" y="353"/>
                      <a:pt x="9" y="353"/>
                    </a:cubicBezTo>
                    <a:cubicBezTo>
                      <a:pt x="6" y="361"/>
                      <a:pt x="1" y="373"/>
                      <a:pt x="1" y="382"/>
                    </a:cubicBezTo>
                    <a:cubicBezTo>
                      <a:pt x="1" y="386"/>
                      <a:pt x="2" y="391"/>
                      <a:pt x="3" y="399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5" y="404"/>
                      <a:pt x="5" y="404"/>
                      <a:pt x="5" y="404"/>
                    </a:cubicBezTo>
                    <a:close/>
                    <a:moveTo>
                      <a:pt x="1067" y="199"/>
                    </a:moveTo>
                    <a:cubicBezTo>
                      <a:pt x="1072" y="201"/>
                      <a:pt x="1072" y="201"/>
                      <a:pt x="1072" y="201"/>
                    </a:cubicBezTo>
                    <a:cubicBezTo>
                      <a:pt x="1085" y="179"/>
                      <a:pt x="1085" y="179"/>
                      <a:pt x="1085" y="179"/>
                    </a:cubicBezTo>
                    <a:cubicBezTo>
                      <a:pt x="1080" y="176"/>
                      <a:pt x="1080" y="176"/>
                      <a:pt x="1080" y="176"/>
                    </a:cubicBezTo>
                    <a:cubicBezTo>
                      <a:pt x="1068" y="170"/>
                      <a:pt x="1057" y="163"/>
                      <a:pt x="1045" y="157"/>
                    </a:cubicBezTo>
                    <a:cubicBezTo>
                      <a:pt x="1040" y="154"/>
                      <a:pt x="1040" y="154"/>
                      <a:pt x="1040" y="154"/>
                    </a:cubicBezTo>
                    <a:cubicBezTo>
                      <a:pt x="1027" y="177"/>
                      <a:pt x="1027" y="177"/>
                      <a:pt x="1027" y="177"/>
                    </a:cubicBezTo>
                    <a:cubicBezTo>
                      <a:pt x="1032" y="180"/>
                      <a:pt x="1032" y="180"/>
                      <a:pt x="1032" y="180"/>
                    </a:cubicBezTo>
                    <a:cubicBezTo>
                      <a:pt x="1045" y="187"/>
                      <a:pt x="1057" y="193"/>
                      <a:pt x="1067" y="199"/>
                    </a:cubicBezTo>
                    <a:close/>
                    <a:moveTo>
                      <a:pt x="1270" y="323"/>
                    </a:moveTo>
                    <a:cubicBezTo>
                      <a:pt x="1275" y="326"/>
                      <a:pt x="1275" y="326"/>
                      <a:pt x="1275" y="326"/>
                    </a:cubicBezTo>
                    <a:cubicBezTo>
                      <a:pt x="1290" y="304"/>
                      <a:pt x="1290" y="304"/>
                      <a:pt x="1290" y="304"/>
                    </a:cubicBezTo>
                    <a:cubicBezTo>
                      <a:pt x="1286" y="301"/>
                      <a:pt x="1286" y="301"/>
                      <a:pt x="1286" y="301"/>
                    </a:cubicBezTo>
                    <a:cubicBezTo>
                      <a:pt x="1276" y="294"/>
                      <a:pt x="1264" y="287"/>
                      <a:pt x="1251" y="278"/>
                    </a:cubicBezTo>
                    <a:cubicBezTo>
                      <a:pt x="1246" y="275"/>
                      <a:pt x="1246" y="275"/>
                      <a:pt x="1246" y="275"/>
                    </a:cubicBezTo>
                    <a:cubicBezTo>
                      <a:pt x="1232" y="297"/>
                      <a:pt x="1232" y="297"/>
                      <a:pt x="1232" y="297"/>
                    </a:cubicBezTo>
                    <a:cubicBezTo>
                      <a:pt x="1237" y="300"/>
                      <a:pt x="1237" y="300"/>
                      <a:pt x="1237" y="300"/>
                    </a:cubicBezTo>
                    <a:cubicBezTo>
                      <a:pt x="1249" y="308"/>
                      <a:pt x="1261" y="316"/>
                      <a:pt x="1270" y="323"/>
                    </a:cubicBezTo>
                    <a:close/>
                    <a:moveTo>
                      <a:pt x="1204" y="279"/>
                    </a:moveTo>
                    <a:cubicBezTo>
                      <a:pt x="1209" y="282"/>
                      <a:pt x="1209" y="282"/>
                      <a:pt x="1209" y="282"/>
                    </a:cubicBezTo>
                    <a:cubicBezTo>
                      <a:pt x="1223" y="259"/>
                      <a:pt x="1223" y="259"/>
                      <a:pt x="1223" y="259"/>
                    </a:cubicBezTo>
                    <a:cubicBezTo>
                      <a:pt x="1217" y="257"/>
                      <a:pt x="1217" y="257"/>
                      <a:pt x="1217" y="257"/>
                    </a:cubicBezTo>
                    <a:cubicBezTo>
                      <a:pt x="1207" y="250"/>
                      <a:pt x="1196" y="243"/>
                      <a:pt x="1184" y="236"/>
                    </a:cubicBezTo>
                    <a:cubicBezTo>
                      <a:pt x="1179" y="233"/>
                      <a:pt x="1179" y="233"/>
                      <a:pt x="1179" y="233"/>
                    </a:cubicBezTo>
                    <a:cubicBezTo>
                      <a:pt x="1166" y="256"/>
                      <a:pt x="1166" y="256"/>
                      <a:pt x="1166" y="256"/>
                    </a:cubicBezTo>
                    <a:cubicBezTo>
                      <a:pt x="1170" y="259"/>
                      <a:pt x="1170" y="259"/>
                      <a:pt x="1170" y="259"/>
                    </a:cubicBezTo>
                    <a:cubicBezTo>
                      <a:pt x="1183" y="265"/>
                      <a:pt x="1194" y="272"/>
                      <a:pt x="1204" y="279"/>
                    </a:cubicBezTo>
                    <a:close/>
                    <a:moveTo>
                      <a:pt x="1337" y="403"/>
                    </a:moveTo>
                    <a:cubicBezTo>
                      <a:pt x="1340" y="414"/>
                      <a:pt x="1341" y="427"/>
                      <a:pt x="1343" y="441"/>
                    </a:cubicBezTo>
                    <a:cubicBezTo>
                      <a:pt x="1343" y="447"/>
                      <a:pt x="1343" y="447"/>
                      <a:pt x="1343" y="447"/>
                    </a:cubicBezTo>
                    <a:cubicBezTo>
                      <a:pt x="1369" y="445"/>
                      <a:pt x="1369" y="445"/>
                      <a:pt x="1369" y="445"/>
                    </a:cubicBezTo>
                    <a:cubicBezTo>
                      <a:pt x="1369" y="439"/>
                      <a:pt x="1369" y="439"/>
                      <a:pt x="1369" y="439"/>
                    </a:cubicBezTo>
                    <a:cubicBezTo>
                      <a:pt x="1367" y="424"/>
                      <a:pt x="1365" y="410"/>
                      <a:pt x="1363" y="397"/>
                    </a:cubicBezTo>
                    <a:cubicBezTo>
                      <a:pt x="1362" y="392"/>
                      <a:pt x="1362" y="392"/>
                      <a:pt x="1362" y="392"/>
                    </a:cubicBezTo>
                    <a:cubicBezTo>
                      <a:pt x="1336" y="397"/>
                      <a:pt x="1336" y="397"/>
                      <a:pt x="1336" y="397"/>
                    </a:cubicBezTo>
                    <a:cubicBezTo>
                      <a:pt x="1337" y="403"/>
                      <a:pt x="1337" y="403"/>
                      <a:pt x="1337" y="403"/>
                    </a:cubicBezTo>
                    <a:cubicBezTo>
                      <a:pt x="1337" y="403"/>
                      <a:pt x="1337" y="403"/>
                      <a:pt x="1337" y="403"/>
                    </a:cubicBezTo>
                    <a:close/>
                    <a:moveTo>
                      <a:pt x="1325" y="369"/>
                    </a:moveTo>
                    <a:cubicBezTo>
                      <a:pt x="1328" y="373"/>
                      <a:pt x="1328" y="373"/>
                      <a:pt x="1328" y="373"/>
                    </a:cubicBezTo>
                    <a:cubicBezTo>
                      <a:pt x="1352" y="362"/>
                      <a:pt x="1352" y="362"/>
                      <a:pt x="1352" y="362"/>
                    </a:cubicBezTo>
                    <a:cubicBezTo>
                      <a:pt x="1349" y="356"/>
                      <a:pt x="1349" y="356"/>
                      <a:pt x="1349" y="356"/>
                    </a:cubicBezTo>
                    <a:cubicBezTo>
                      <a:pt x="1344" y="348"/>
                      <a:pt x="1334" y="338"/>
                      <a:pt x="1318" y="325"/>
                    </a:cubicBezTo>
                    <a:cubicBezTo>
                      <a:pt x="1313" y="321"/>
                      <a:pt x="1313" y="321"/>
                      <a:pt x="1313" y="321"/>
                    </a:cubicBezTo>
                    <a:cubicBezTo>
                      <a:pt x="1296" y="342"/>
                      <a:pt x="1296" y="342"/>
                      <a:pt x="1296" y="342"/>
                    </a:cubicBezTo>
                    <a:cubicBezTo>
                      <a:pt x="1301" y="345"/>
                      <a:pt x="1301" y="345"/>
                      <a:pt x="1301" y="345"/>
                    </a:cubicBezTo>
                    <a:cubicBezTo>
                      <a:pt x="1319" y="359"/>
                      <a:pt x="1324" y="367"/>
                      <a:pt x="1325" y="369"/>
                    </a:cubicBezTo>
                    <a:close/>
                    <a:moveTo>
                      <a:pt x="1136" y="238"/>
                    </a:moveTo>
                    <a:cubicBezTo>
                      <a:pt x="1141" y="241"/>
                      <a:pt x="1141" y="241"/>
                      <a:pt x="1141" y="241"/>
                    </a:cubicBezTo>
                    <a:cubicBezTo>
                      <a:pt x="1155" y="219"/>
                      <a:pt x="1155" y="219"/>
                      <a:pt x="1155" y="219"/>
                    </a:cubicBezTo>
                    <a:cubicBezTo>
                      <a:pt x="1150" y="216"/>
                      <a:pt x="1150" y="216"/>
                      <a:pt x="1150" y="216"/>
                    </a:cubicBezTo>
                    <a:cubicBezTo>
                      <a:pt x="1138" y="210"/>
                      <a:pt x="1127" y="203"/>
                      <a:pt x="1115" y="196"/>
                    </a:cubicBezTo>
                    <a:cubicBezTo>
                      <a:pt x="1109" y="194"/>
                      <a:pt x="1109" y="194"/>
                      <a:pt x="1109" y="194"/>
                    </a:cubicBezTo>
                    <a:cubicBezTo>
                      <a:pt x="1096" y="216"/>
                      <a:pt x="1096" y="216"/>
                      <a:pt x="1096" y="216"/>
                    </a:cubicBezTo>
                    <a:cubicBezTo>
                      <a:pt x="1101" y="219"/>
                      <a:pt x="1101" y="219"/>
                      <a:pt x="1101" y="219"/>
                    </a:cubicBezTo>
                    <a:cubicBezTo>
                      <a:pt x="1113" y="225"/>
                      <a:pt x="1125" y="232"/>
                      <a:pt x="1136" y="238"/>
                    </a:cubicBezTo>
                    <a:close/>
                    <a:moveTo>
                      <a:pt x="844" y="74"/>
                    </a:moveTo>
                    <a:cubicBezTo>
                      <a:pt x="849" y="77"/>
                      <a:pt x="849" y="77"/>
                      <a:pt x="849" y="77"/>
                    </a:cubicBezTo>
                    <a:cubicBezTo>
                      <a:pt x="863" y="55"/>
                      <a:pt x="863" y="55"/>
                      <a:pt x="863" y="55"/>
                    </a:cubicBezTo>
                    <a:cubicBezTo>
                      <a:pt x="859" y="52"/>
                      <a:pt x="859" y="52"/>
                      <a:pt x="859" y="52"/>
                    </a:cubicBezTo>
                    <a:cubicBezTo>
                      <a:pt x="846" y="44"/>
                      <a:pt x="834" y="37"/>
                      <a:pt x="823" y="31"/>
                    </a:cubicBezTo>
                    <a:cubicBezTo>
                      <a:pt x="819" y="28"/>
                      <a:pt x="819" y="28"/>
                      <a:pt x="819" y="28"/>
                    </a:cubicBezTo>
                    <a:cubicBezTo>
                      <a:pt x="805" y="51"/>
                      <a:pt x="805" y="51"/>
                      <a:pt x="805" y="51"/>
                    </a:cubicBezTo>
                    <a:cubicBezTo>
                      <a:pt x="810" y="54"/>
                      <a:pt x="810" y="54"/>
                      <a:pt x="810" y="54"/>
                    </a:cubicBezTo>
                    <a:cubicBezTo>
                      <a:pt x="821" y="59"/>
                      <a:pt x="832" y="66"/>
                      <a:pt x="844" y="74"/>
                    </a:cubicBezTo>
                    <a:close/>
                    <a:moveTo>
                      <a:pt x="746" y="26"/>
                    </a:moveTo>
                    <a:cubicBezTo>
                      <a:pt x="747" y="26"/>
                      <a:pt x="748" y="26"/>
                      <a:pt x="750" y="26"/>
                    </a:cubicBezTo>
                    <a:cubicBezTo>
                      <a:pt x="753" y="27"/>
                      <a:pt x="761" y="29"/>
                      <a:pt x="776" y="36"/>
                    </a:cubicBezTo>
                    <a:cubicBezTo>
                      <a:pt x="781" y="39"/>
                      <a:pt x="781" y="39"/>
                      <a:pt x="781" y="39"/>
                    </a:cubicBezTo>
                    <a:cubicBezTo>
                      <a:pt x="792" y="15"/>
                      <a:pt x="792" y="15"/>
                      <a:pt x="792" y="15"/>
                    </a:cubicBezTo>
                    <a:cubicBezTo>
                      <a:pt x="787" y="13"/>
                      <a:pt x="787" y="13"/>
                      <a:pt x="787" y="13"/>
                    </a:cubicBezTo>
                    <a:cubicBezTo>
                      <a:pt x="772" y="5"/>
                      <a:pt x="761" y="1"/>
                      <a:pt x="753" y="0"/>
                    </a:cubicBezTo>
                    <a:cubicBezTo>
                      <a:pt x="750" y="0"/>
                      <a:pt x="748" y="0"/>
                      <a:pt x="746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39" y="0"/>
                      <a:pt x="739" y="0"/>
                      <a:pt x="739" y="0"/>
                    </a:cubicBezTo>
                    <a:cubicBezTo>
                      <a:pt x="739" y="26"/>
                      <a:pt x="739" y="26"/>
                      <a:pt x="739" y="26"/>
                    </a:cubicBezTo>
                    <a:cubicBezTo>
                      <a:pt x="746" y="26"/>
                      <a:pt x="746" y="26"/>
                      <a:pt x="746" y="26"/>
                    </a:cubicBezTo>
                    <a:cubicBezTo>
                      <a:pt x="746" y="26"/>
                      <a:pt x="746" y="26"/>
                      <a:pt x="746" y="26"/>
                    </a:cubicBezTo>
                    <a:close/>
                    <a:moveTo>
                      <a:pt x="682" y="56"/>
                    </a:moveTo>
                    <a:cubicBezTo>
                      <a:pt x="689" y="51"/>
                      <a:pt x="700" y="43"/>
                      <a:pt x="713" y="37"/>
                    </a:cubicBezTo>
                    <a:cubicBezTo>
                      <a:pt x="718" y="34"/>
                      <a:pt x="718" y="34"/>
                      <a:pt x="718" y="34"/>
                    </a:cubicBezTo>
                    <a:cubicBezTo>
                      <a:pt x="706" y="11"/>
                      <a:pt x="706" y="11"/>
                      <a:pt x="706" y="11"/>
                    </a:cubicBezTo>
                    <a:cubicBezTo>
                      <a:pt x="701" y="13"/>
                      <a:pt x="701" y="13"/>
                      <a:pt x="701" y="13"/>
                    </a:cubicBezTo>
                    <a:cubicBezTo>
                      <a:pt x="687" y="20"/>
                      <a:pt x="674" y="29"/>
                      <a:pt x="666" y="35"/>
                    </a:cubicBezTo>
                    <a:cubicBezTo>
                      <a:pt x="661" y="39"/>
                      <a:pt x="661" y="39"/>
                      <a:pt x="661" y="39"/>
                    </a:cubicBezTo>
                    <a:cubicBezTo>
                      <a:pt x="677" y="60"/>
                      <a:pt x="677" y="60"/>
                      <a:pt x="677" y="60"/>
                    </a:cubicBezTo>
                    <a:cubicBezTo>
                      <a:pt x="682" y="56"/>
                      <a:pt x="682" y="56"/>
                      <a:pt x="682" y="56"/>
                    </a:cubicBezTo>
                    <a:cubicBezTo>
                      <a:pt x="682" y="56"/>
                      <a:pt x="682" y="56"/>
                      <a:pt x="682" y="56"/>
                    </a:cubicBezTo>
                    <a:close/>
                    <a:moveTo>
                      <a:pt x="38" y="662"/>
                    </a:moveTo>
                    <a:cubicBezTo>
                      <a:pt x="35" y="658"/>
                      <a:pt x="35" y="658"/>
                      <a:pt x="35" y="658"/>
                    </a:cubicBezTo>
                    <a:cubicBezTo>
                      <a:pt x="15" y="675"/>
                      <a:pt x="15" y="675"/>
                      <a:pt x="15" y="675"/>
                    </a:cubicBezTo>
                    <a:cubicBezTo>
                      <a:pt x="19" y="680"/>
                      <a:pt x="19" y="680"/>
                      <a:pt x="19" y="680"/>
                    </a:cubicBezTo>
                    <a:cubicBezTo>
                      <a:pt x="29" y="690"/>
                      <a:pt x="44" y="699"/>
                      <a:pt x="55" y="705"/>
                    </a:cubicBezTo>
                    <a:cubicBezTo>
                      <a:pt x="59" y="707"/>
                      <a:pt x="59" y="707"/>
                      <a:pt x="59" y="707"/>
                    </a:cubicBezTo>
                    <a:cubicBezTo>
                      <a:pt x="72" y="685"/>
                      <a:pt x="72" y="685"/>
                      <a:pt x="72" y="685"/>
                    </a:cubicBezTo>
                    <a:cubicBezTo>
                      <a:pt x="67" y="682"/>
                      <a:pt x="67" y="682"/>
                      <a:pt x="67" y="682"/>
                    </a:cubicBezTo>
                    <a:cubicBezTo>
                      <a:pt x="54" y="675"/>
                      <a:pt x="44" y="669"/>
                      <a:pt x="38" y="662"/>
                    </a:cubicBezTo>
                    <a:close/>
                    <a:moveTo>
                      <a:pt x="997" y="161"/>
                    </a:moveTo>
                    <a:cubicBezTo>
                      <a:pt x="1002" y="163"/>
                      <a:pt x="1002" y="163"/>
                      <a:pt x="1002" y="163"/>
                    </a:cubicBezTo>
                    <a:cubicBezTo>
                      <a:pt x="1014" y="141"/>
                      <a:pt x="1014" y="141"/>
                      <a:pt x="1014" y="141"/>
                    </a:cubicBezTo>
                    <a:cubicBezTo>
                      <a:pt x="1010" y="138"/>
                      <a:pt x="1010" y="138"/>
                      <a:pt x="1010" y="138"/>
                    </a:cubicBezTo>
                    <a:cubicBezTo>
                      <a:pt x="997" y="131"/>
                      <a:pt x="986" y="125"/>
                      <a:pt x="975" y="119"/>
                    </a:cubicBezTo>
                    <a:cubicBezTo>
                      <a:pt x="970" y="116"/>
                      <a:pt x="970" y="116"/>
                      <a:pt x="970" y="116"/>
                    </a:cubicBezTo>
                    <a:cubicBezTo>
                      <a:pt x="958" y="139"/>
                      <a:pt x="958" y="139"/>
                      <a:pt x="958" y="139"/>
                    </a:cubicBezTo>
                    <a:cubicBezTo>
                      <a:pt x="963" y="142"/>
                      <a:pt x="963" y="142"/>
                      <a:pt x="963" y="142"/>
                    </a:cubicBezTo>
                    <a:cubicBezTo>
                      <a:pt x="973" y="148"/>
                      <a:pt x="985" y="154"/>
                      <a:pt x="997" y="161"/>
                    </a:cubicBezTo>
                    <a:close/>
                    <a:moveTo>
                      <a:pt x="888" y="102"/>
                    </a:moveTo>
                    <a:cubicBezTo>
                      <a:pt x="891" y="103"/>
                      <a:pt x="892" y="104"/>
                      <a:pt x="892" y="104"/>
                    </a:cubicBezTo>
                    <a:cubicBezTo>
                      <a:pt x="893" y="105"/>
                      <a:pt x="893" y="105"/>
                      <a:pt x="893" y="105"/>
                    </a:cubicBezTo>
                    <a:cubicBezTo>
                      <a:pt x="894" y="106"/>
                      <a:pt x="907" y="112"/>
                      <a:pt x="928" y="124"/>
                    </a:cubicBezTo>
                    <a:cubicBezTo>
                      <a:pt x="932" y="126"/>
                      <a:pt x="932" y="126"/>
                      <a:pt x="932" y="126"/>
                    </a:cubicBezTo>
                    <a:cubicBezTo>
                      <a:pt x="945" y="103"/>
                      <a:pt x="945" y="103"/>
                      <a:pt x="945" y="103"/>
                    </a:cubicBezTo>
                    <a:cubicBezTo>
                      <a:pt x="940" y="100"/>
                      <a:pt x="940" y="100"/>
                      <a:pt x="940" y="100"/>
                    </a:cubicBezTo>
                    <a:cubicBezTo>
                      <a:pt x="917" y="88"/>
                      <a:pt x="909" y="84"/>
                      <a:pt x="906" y="82"/>
                    </a:cubicBezTo>
                    <a:cubicBezTo>
                      <a:pt x="906" y="82"/>
                      <a:pt x="906" y="82"/>
                      <a:pt x="906" y="82"/>
                    </a:cubicBezTo>
                    <a:cubicBezTo>
                      <a:pt x="906" y="82"/>
                      <a:pt x="900" y="78"/>
                      <a:pt x="891" y="73"/>
                    </a:cubicBezTo>
                    <a:cubicBezTo>
                      <a:pt x="887" y="69"/>
                      <a:pt x="887" y="69"/>
                      <a:pt x="887" y="69"/>
                    </a:cubicBezTo>
                    <a:cubicBezTo>
                      <a:pt x="873" y="91"/>
                      <a:pt x="873" y="91"/>
                      <a:pt x="873" y="91"/>
                    </a:cubicBezTo>
                    <a:cubicBezTo>
                      <a:pt x="877" y="94"/>
                      <a:pt x="877" y="94"/>
                      <a:pt x="877" y="94"/>
                    </a:cubicBezTo>
                    <a:cubicBezTo>
                      <a:pt x="882" y="97"/>
                      <a:pt x="886" y="100"/>
                      <a:pt x="888" y="102"/>
                    </a:cubicBezTo>
                    <a:close/>
                    <a:moveTo>
                      <a:pt x="304" y="266"/>
                    </a:moveTo>
                    <a:cubicBezTo>
                      <a:pt x="291" y="242"/>
                      <a:pt x="291" y="242"/>
                      <a:pt x="291" y="242"/>
                    </a:cubicBezTo>
                    <a:cubicBezTo>
                      <a:pt x="247" y="268"/>
                      <a:pt x="247" y="268"/>
                      <a:pt x="247" y="268"/>
                    </a:cubicBezTo>
                    <a:cubicBezTo>
                      <a:pt x="260" y="290"/>
                      <a:pt x="260" y="290"/>
                      <a:pt x="260" y="290"/>
                    </a:cubicBezTo>
                    <a:cubicBezTo>
                      <a:pt x="304" y="266"/>
                      <a:pt x="304" y="266"/>
                      <a:pt x="304" y="266"/>
                    </a:cubicBezTo>
                    <a:cubicBezTo>
                      <a:pt x="304" y="266"/>
                      <a:pt x="304" y="266"/>
                      <a:pt x="304" y="266"/>
                    </a:cubicBezTo>
                    <a:close/>
                    <a:moveTo>
                      <a:pt x="1073" y="766"/>
                    </a:moveTo>
                    <a:cubicBezTo>
                      <a:pt x="1085" y="787"/>
                      <a:pt x="1085" y="787"/>
                      <a:pt x="1085" y="787"/>
                    </a:cubicBezTo>
                    <a:cubicBezTo>
                      <a:pt x="1129" y="762"/>
                      <a:pt x="1129" y="762"/>
                      <a:pt x="1129" y="762"/>
                    </a:cubicBezTo>
                    <a:cubicBezTo>
                      <a:pt x="1117" y="740"/>
                      <a:pt x="1117" y="740"/>
                      <a:pt x="1117" y="740"/>
                    </a:cubicBezTo>
                    <a:cubicBezTo>
                      <a:pt x="1073" y="766"/>
                      <a:pt x="1073" y="766"/>
                      <a:pt x="1073" y="766"/>
                    </a:cubicBezTo>
                    <a:cubicBezTo>
                      <a:pt x="1073" y="766"/>
                      <a:pt x="1073" y="766"/>
                      <a:pt x="1073" y="766"/>
                    </a:cubicBezTo>
                    <a:close/>
                    <a:moveTo>
                      <a:pt x="974" y="824"/>
                    </a:moveTo>
                    <a:cubicBezTo>
                      <a:pt x="961" y="831"/>
                      <a:pt x="950" y="838"/>
                      <a:pt x="940" y="844"/>
                    </a:cubicBezTo>
                    <a:cubicBezTo>
                      <a:pt x="936" y="847"/>
                      <a:pt x="936" y="847"/>
                      <a:pt x="936" y="847"/>
                    </a:cubicBezTo>
                    <a:cubicBezTo>
                      <a:pt x="949" y="870"/>
                      <a:pt x="949" y="870"/>
                      <a:pt x="949" y="870"/>
                    </a:cubicBezTo>
                    <a:cubicBezTo>
                      <a:pt x="953" y="867"/>
                      <a:pt x="953" y="867"/>
                      <a:pt x="953" y="867"/>
                    </a:cubicBezTo>
                    <a:cubicBezTo>
                      <a:pt x="964" y="860"/>
                      <a:pt x="975" y="853"/>
                      <a:pt x="987" y="846"/>
                    </a:cubicBezTo>
                    <a:cubicBezTo>
                      <a:pt x="992" y="844"/>
                      <a:pt x="992" y="844"/>
                      <a:pt x="992" y="844"/>
                    </a:cubicBezTo>
                    <a:cubicBezTo>
                      <a:pt x="979" y="821"/>
                      <a:pt x="979" y="821"/>
                      <a:pt x="979" y="821"/>
                    </a:cubicBezTo>
                    <a:cubicBezTo>
                      <a:pt x="974" y="824"/>
                      <a:pt x="974" y="824"/>
                      <a:pt x="974" y="824"/>
                    </a:cubicBezTo>
                    <a:cubicBezTo>
                      <a:pt x="974" y="824"/>
                      <a:pt x="974" y="824"/>
                      <a:pt x="974" y="824"/>
                    </a:cubicBezTo>
                    <a:close/>
                    <a:moveTo>
                      <a:pt x="1043" y="783"/>
                    </a:moveTo>
                    <a:cubicBezTo>
                      <a:pt x="1031" y="789"/>
                      <a:pt x="1019" y="796"/>
                      <a:pt x="1008" y="803"/>
                    </a:cubicBezTo>
                    <a:cubicBezTo>
                      <a:pt x="1003" y="806"/>
                      <a:pt x="1003" y="806"/>
                      <a:pt x="1003" y="806"/>
                    </a:cubicBezTo>
                    <a:cubicBezTo>
                      <a:pt x="1016" y="828"/>
                      <a:pt x="1016" y="828"/>
                      <a:pt x="1016" y="828"/>
                    </a:cubicBezTo>
                    <a:cubicBezTo>
                      <a:pt x="1021" y="825"/>
                      <a:pt x="1021" y="825"/>
                      <a:pt x="1021" y="825"/>
                    </a:cubicBezTo>
                    <a:cubicBezTo>
                      <a:pt x="1033" y="819"/>
                      <a:pt x="1045" y="813"/>
                      <a:pt x="1056" y="805"/>
                    </a:cubicBezTo>
                    <a:cubicBezTo>
                      <a:pt x="1062" y="803"/>
                      <a:pt x="1062" y="803"/>
                      <a:pt x="1062" y="803"/>
                    </a:cubicBezTo>
                    <a:cubicBezTo>
                      <a:pt x="1048" y="780"/>
                      <a:pt x="1048" y="780"/>
                      <a:pt x="1048" y="780"/>
                    </a:cubicBezTo>
                    <a:cubicBezTo>
                      <a:pt x="1043" y="783"/>
                      <a:pt x="1043" y="783"/>
                      <a:pt x="1043" y="783"/>
                    </a:cubicBezTo>
                    <a:cubicBezTo>
                      <a:pt x="1043" y="783"/>
                      <a:pt x="1043" y="783"/>
                      <a:pt x="1043" y="783"/>
                    </a:cubicBezTo>
                    <a:close/>
                    <a:moveTo>
                      <a:pt x="838" y="909"/>
                    </a:moveTo>
                    <a:cubicBezTo>
                      <a:pt x="824" y="920"/>
                      <a:pt x="816" y="927"/>
                      <a:pt x="812" y="934"/>
                    </a:cubicBezTo>
                    <a:cubicBezTo>
                      <a:pt x="811" y="936"/>
                      <a:pt x="809" y="938"/>
                      <a:pt x="808" y="941"/>
                    </a:cubicBezTo>
                    <a:cubicBezTo>
                      <a:pt x="805" y="946"/>
                      <a:pt x="805" y="946"/>
                      <a:pt x="805" y="946"/>
                    </a:cubicBezTo>
                    <a:cubicBezTo>
                      <a:pt x="827" y="959"/>
                      <a:pt x="827" y="959"/>
                      <a:pt x="827" y="959"/>
                    </a:cubicBezTo>
                    <a:cubicBezTo>
                      <a:pt x="830" y="955"/>
                      <a:pt x="830" y="955"/>
                      <a:pt x="830" y="955"/>
                    </a:cubicBezTo>
                    <a:cubicBezTo>
                      <a:pt x="832" y="953"/>
                      <a:pt x="832" y="950"/>
                      <a:pt x="834" y="948"/>
                    </a:cubicBezTo>
                    <a:cubicBezTo>
                      <a:pt x="835" y="947"/>
                      <a:pt x="838" y="942"/>
                      <a:pt x="854" y="930"/>
                    </a:cubicBezTo>
                    <a:cubicBezTo>
                      <a:pt x="858" y="926"/>
                      <a:pt x="858" y="926"/>
                      <a:pt x="858" y="926"/>
                    </a:cubicBezTo>
                    <a:cubicBezTo>
                      <a:pt x="843" y="906"/>
                      <a:pt x="843" y="906"/>
                      <a:pt x="843" y="906"/>
                    </a:cubicBezTo>
                    <a:cubicBezTo>
                      <a:pt x="838" y="909"/>
                      <a:pt x="838" y="909"/>
                      <a:pt x="838" y="909"/>
                    </a:cubicBezTo>
                    <a:cubicBezTo>
                      <a:pt x="838" y="909"/>
                      <a:pt x="838" y="909"/>
                      <a:pt x="838" y="909"/>
                    </a:cubicBezTo>
                    <a:close/>
                    <a:moveTo>
                      <a:pt x="905" y="864"/>
                    </a:moveTo>
                    <a:cubicBezTo>
                      <a:pt x="894" y="872"/>
                      <a:pt x="882" y="879"/>
                      <a:pt x="872" y="886"/>
                    </a:cubicBezTo>
                    <a:cubicBezTo>
                      <a:pt x="868" y="889"/>
                      <a:pt x="868" y="889"/>
                      <a:pt x="868" y="889"/>
                    </a:cubicBezTo>
                    <a:cubicBezTo>
                      <a:pt x="882" y="910"/>
                      <a:pt x="882" y="910"/>
                      <a:pt x="882" y="910"/>
                    </a:cubicBezTo>
                    <a:cubicBezTo>
                      <a:pt x="886" y="907"/>
                      <a:pt x="886" y="907"/>
                      <a:pt x="886" y="907"/>
                    </a:cubicBezTo>
                    <a:cubicBezTo>
                      <a:pt x="897" y="901"/>
                      <a:pt x="908" y="894"/>
                      <a:pt x="919" y="887"/>
                    </a:cubicBezTo>
                    <a:cubicBezTo>
                      <a:pt x="924" y="884"/>
                      <a:pt x="924" y="884"/>
                      <a:pt x="924" y="884"/>
                    </a:cubicBezTo>
                    <a:cubicBezTo>
                      <a:pt x="911" y="861"/>
                      <a:pt x="911" y="861"/>
                      <a:pt x="911" y="861"/>
                    </a:cubicBezTo>
                    <a:cubicBezTo>
                      <a:pt x="905" y="864"/>
                      <a:pt x="905" y="864"/>
                      <a:pt x="905" y="864"/>
                    </a:cubicBezTo>
                    <a:cubicBezTo>
                      <a:pt x="905" y="864"/>
                      <a:pt x="905" y="864"/>
                      <a:pt x="905" y="864"/>
                    </a:cubicBezTo>
                    <a:close/>
                    <a:moveTo>
                      <a:pt x="1140" y="726"/>
                    </a:moveTo>
                    <a:cubicBezTo>
                      <a:pt x="1155" y="748"/>
                      <a:pt x="1155" y="748"/>
                      <a:pt x="1155" y="748"/>
                    </a:cubicBezTo>
                    <a:cubicBezTo>
                      <a:pt x="1199" y="723"/>
                      <a:pt x="1199" y="723"/>
                      <a:pt x="1199" y="723"/>
                    </a:cubicBezTo>
                    <a:cubicBezTo>
                      <a:pt x="1184" y="701"/>
                      <a:pt x="1184" y="701"/>
                      <a:pt x="1184" y="701"/>
                    </a:cubicBezTo>
                    <a:cubicBezTo>
                      <a:pt x="1140" y="726"/>
                      <a:pt x="1140" y="726"/>
                      <a:pt x="1140" y="726"/>
                    </a:cubicBezTo>
                    <a:cubicBezTo>
                      <a:pt x="1140" y="726"/>
                      <a:pt x="1140" y="726"/>
                      <a:pt x="1140" y="726"/>
                    </a:cubicBezTo>
                    <a:close/>
                    <a:moveTo>
                      <a:pt x="48" y="303"/>
                    </a:moveTo>
                    <a:cubicBezTo>
                      <a:pt x="43" y="306"/>
                      <a:pt x="37" y="310"/>
                      <a:pt x="32" y="317"/>
                    </a:cubicBezTo>
                    <a:cubicBezTo>
                      <a:pt x="28" y="322"/>
                      <a:pt x="28" y="322"/>
                      <a:pt x="28" y="322"/>
                    </a:cubicBezTo>
                    <a:cubicBezTo>
                      <a:pt x="48" y="339"/>
                      <a:pt x="48" y="339"/>
                      <a:pt x="48" y="339"/>
                    </a:cubicBezTo>
                    <a:cubicBezTo>
                      <a:pt x="51" y="334"/>
                      <a:pt x="51" y="334"/>
                      <a:pt x="51" y="334"/>
                    </a:cubicBezTo>
                    <a:cubicBezTo>
                      <a:pt x="54" y="330"/>
                      <a:pt x="58" y="328"/>
                      <a:pt x="61" y="327"/>
                    </a:cubicBezTo>
                    <a:cubicBezTo>
                      <a:pt x="61" y="327"/>
                      <a:pt x="63" y="325"/>
                      <a:pt x="74" y="328"/>
                    </a:cubicBezTo>
                    <a:cubicBezTo>
                      <a:pt x="80" y="330"/>
                      <a:pt x="80" y="330"/>
                      <a:pt x="80" y="330"/>
                    </a:cubicBezTo>
                    <a:cubicBezTo>
                      <a:pt x="86" y="305"/>
                      <a:pt x="86" y="305"/>
                      <a:pt x="86" y="305"/>
                    </a:cubicBezTo>
                    <a:cubicBezTo>
                      <a:pt x="81" y="304"/>
                      <a:pt x="81" y="304"/>
                      <a:pt x="81" y="304"/>
                    </a:cubicBezTo>
                    <a:cubicBezTo>
                      <a:pt x="67" y="299"/>
                      <a:pt x="57" y="299"/>
                      <a:pt x="48" y="303"/>
                    </a:cubicBezTo>
                    <a:close/>
                    <a:moveTo>
                      <a:pt x="1338" y="556"/>
                    </a:moveTo>
                    <a:cubicBezTo>
                      <a:pt x="1336" y="570"/>
                      <a:pt x="1333" y="583"/>
                      <a:pt x="1330" y="593"/>
                    </a:cubicBezTo>
                    <a:cubicBezTo>
                      <a:pt x="1328" y="598"/>
                      <a:pt x="1328" y="598"/>
                      <a:pt x="1328" y="598"/>
                    </a:cubicBezTo>
                    <a:cubicBezTo>
                      <a:pt x="1353" y="606"/>
                      <a:pt x="1353" y="606"/>
                      <a:pt x="1353" y="606"/>
                    </a:cubicBezTo>
                    <a:cubicBezTo>
                      <a:pt x="1355" y="601"/>
                      <a:pt x="1355" y="601"/>
                      <a:pt x="1355" y="601"/>
                    </a:cubicBezTo>
                    <a:cubicBezTo>
                      <a:pt x="1358" y="590"/>
                      <a:pt x="1361" y="576"/>
                      <a:pt x="1363" y="561"/>
                    </a:cubicBezTo>
                    <a:cubicBezTo>
                      <a:pt x="1364" y="555"/>
                      <a:pt x="1364" y="555"/>
                      <a:pt x="1364" y="555"/>
                    </a:cubicBezTo>
                    <a:cubicBezTo>
                      <a:pt x="1339" y="551"/>
                      <a:pt x="1339" y="551"/>
                      <a:pt x="1339" y="551"/>
                    </a:cubicBezTo>
                    <a:cubicBezTo>
                      <a:pt x="1338" y="556"/>
                      <a:pt x="1338" y="556"/>
                      <a:pt x="1338" y="556"/>
                    </a:cubicBezTo>
                    <a:cubicBezTo>
                      <a:pt x="1338" y="556"/>
                      <a:pt x="1338" y="556"/>
                      <a:pt x="1338" y="556"/>
                    </a:cubicBezTo>
                    <a:close/>
                    <a:moveTo>
                      <a:pt x="1344" y="474"/>
                    </a:moveTo>
                    <a:cubicBezTo>
                      <a:pt x="1344" y="480"/>
                      <a:pt x="1344" y="480"/>
                      <a:pt x="1344" y="480"/>
                    </a:cubicBezTo>
                    <a:cubicBezTo>
                      <a:pt x="1344" y="493"/>
                      <a:pt x="1344" y="506"/>
                      <a:pt x="1342" y="518"/>
                    </a:cubicBezTo>
                    <a:cubicBezTo>
                      <a:pt x="1342" y="524"/>
                      <a:pt x="1342" y="524"/>
                      <a:pt x="1342" y="524"/>
                    </a:cubicBezTo>
                    <a:cubicBezTo>
                      <a:pt x="1367" y="526"/>
                      <a:pt x="1367" y="526"/>
                      <a:pt x="1367" y="526"/>
                    </a:cubicBezTo>
                    <a:cubicBezTo>
                      <a:pt x="1367" y="520"/>
                      <a:pt x="1367" y="520"/>
                      <a:pt x="1367" y="520"/>
                    </a:cubicBezTo>
                    <a:cubicBezTo>
                      <a:pt x="1368" y="507"/>
                      <a:pt x="1369" y="493"/>
                      <a:pt x="1369" y="480"/>
                    </a:cubicBezTo>
                    <a:cubicBezTo>
                      <a:pt x="1369" y="474"/>
                      <a:pt x="1369" y="474"/>
                      <a:pt x="1369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lose/>
                    <a:moveTo>
                      <a:pt x="791" y="972"/>
                    </a:moveTo>
                    <a:cubicBezTo>
                      <a:pt x="789" y="977"/>
                      <a:pt x="789" y="977"/>
                      <a:pt x="789" y="977"/>
                    </a:cubicBezTo>
                    <a:cubicBezTo>
                      <a:pt x="782" y="989"/>
                      <a:pt x="777" y="1000"/>
                      <a:pt x="771" y="1009"/>
                    </a:cubicBezTo>
                    <a:cubicBezTo>
                      <a:pt x="767" y="1014"/>
                      <a:pt x="767" y="1014"/>
                      <a:pt x="767" y="1014"/>
                    </a:cubicBezTo>
                    <a:cubicBezTo>
                      <a:pt x="789" y="1028"/>
                      <a:pt x="789" y="1028"/>
                      <a:pt x="789" y="1028"/>
                    </a:cubicBezTo>
                    <a:cubicBezTo>
                      <a:pt x="792" y="1024"/>
                      <a:pt x="792" y="1024"/>
                      <a:pt x="792" y="1024"/>
                    </a:cubicBezTo>
                    <a:cubicBezTo>
                      <a:pt x="799" y="1014"/>
                      <a:pt x="805" y="1002"/>
                      <a:pt x="812" y="988"/>
                    </a:cubicBezTo>
                    <a:cubicBezTo>
                      <a:pt x="814" y="984"/>
                      <a:pt x="814" y="984"/>
                      <a:pt x="814" y="984"/>
                    </a:cubicBezTo>
                    <a:cubicBezTo>
                      <a:pt x="804" y="977"/>
                      <a:pt x="804" y="977"/>
                      <a:pt x="804" y="977"/>
                    </a:cubicBezTo>
                    <a:cubicBezTo>
                      <a:pt x="791" y="972"/>
                      <a:pt x="791" y="972"/>
                      <a:pt x="791" y="972"/>
                    </a:cubicBezTo>
                    <a:cubicBezTo>
                      <a:pt x="791" y="972"/>
                      <a:pt x="791" y="972"/>
                      <a:pt x="791" y="972"/>
                    </a:cubicBezTo>
                    <a:close/>
                    <a:moveTo>
                      <a:pt x="1249" y="662"/>
                    </a:moveTo>
                    <a:cubicBezTo>
                      <a:pt x="1238" y="669"/>
                      <a:pt x="1226" y="676"/>
                      <a:pt x="1214" y="683"/>
                    </a:cubicBezTo>
                    <a:cubicBezTo>
                      <a:pt x="1210" y="686"/>
                      <a:pt x="1210" y="686"/>
                      <a:pt x="1210" y="686"/>
                    </a:cubicBezTo>
                    <a:cubicBezTo>
                      <a:pt x="1222" y="709"/>
                      <a:pt x="1222" y="709"/>
                      <a:pt x="1222" y="709"/>
                    </a:cubicBezTo>
                    <a:cubicBezTo>
                      <a:pt x="1228" y="706"/>
                      <a:pt x="1228" y="706"/>
                      <a:pt x="1228" y="706"/>
                    </a:cubicBezTo>
                    <a:cubicBezTo>
                      <a:pt x="1240" y="698"/>
                      <a:pt x="1252" y="691"/>
                      <a:pt x="1262" y="685"/>
                    </a:cubicBezTo>
                    <a:cubicBezTo>
                      <a:pt x="1267" y="682"/>
                      <a:pt x="1267" y="682"/>
                      <a:pt x="1267" y="682"/>
                    </a:cubicBezTo>
                    <a:cubicBezTo>
                      <a:pt x="1253" y="660"/>
                      <a:pt x="1253" y="660"/>
                      <a:pt x="1253" y="660"/>
                    </a:cubicBezTo>
                    <a:cubicBezTo>
                      <a:pt x="1249" y="662"/>
                      <a:pt x="1249" y="662"/>
                      <a:pt x="1249" y="662"/>
                    </a:cubicBezTo>
                    <a:cubicBezTo>
                      <a:pt x="1249" y="662"/>
                      <a:pt x="1249" y="662"/>
                      <a:pt x="1249" y="662"/>
                    </a:cubicBezTo>
                    <a:close/>
                    <a:moveTo>
                      <a:pt x="1314" y="619"/>
                    </a:moveTo>
                    <a:cubicBezTo>
                      <a:pt x="1307" y="625"/>
                      <a:pt x="1297" y="632"/>
                      <a:pt x="1283" y="641"/>
                    </a:cubicBezTo>
                    <a:cubicBezTo>
                      <a:pt x="1278" y="645"/>
                      <a:pt x="1278" y="645"/>
                      <a:pt x="1278" y="645"/>
                    </a:cubicBezTo>
                    <a:cubicBezTo>
                      <a:pt x="1292" y="666"/>
                      <a:pt x="1292" y="666"/>
                      <a:pt x="1292" y="666"/>
                    </a:cubicBezTo>
                    <a:cubicBezTo>
                      <a:pt x="1297" y="663"/>
                      <a:pt x="1297" y="663"/>
                      <a:pt x="1297" y="663"/>
                    </a:cubicBezTo>
                    <a:cubicBezTo>
                      <a:pt x="1312" y="653"/>
                      <a:pt x="1323" y="646"/>
                      <a:pt x="1330" y="640"/>
                    </a:cubicBezTo>
                    <a:cubicBezTo>
                      <a:pt x="1334" y="636"/>
                      <a:pt x="1334" y="636"/>
                      <a:pt x="1334" y="636"/>
                    </a:cubicBezTo>
                    <a:cubicBezTo>
                      <a:pt x="1318" y="616"/>
                      <a:pt x="1318" y="616"/>
                      <a:pt x="1318" y="616"/>
                    </a:cubicBezTo>
                    <a:cubicBezTo>
                      <a:pt x="1314" y="619"/>
                      <a:pt x="1314" y="619"/>
                      <a:pt x="1314" y="619"/>
                    </a:cubicBezTo>
                    <a:cubicBezTo>
                      <a:pt x="1314" y="619"/>
                      <a:pt x="1314" y="619"/>
                      <a:pt x="1314" y="619"/>
                    </a:cubicBezTo>
                    <a:close/>
                    <a:moveTo>
                      <a:pt x="318" y="798"/>
                    </a:moveTo>
                    <a:cubicBezTo>
                      <a:pt x="314" y="795"/>
                      <a:pt x="314" y="795"/>
                      <a:pt x="314" y="795"/>
                    </a:cubicBezTo>
                    <a:cubicBezTo>
                      <a:pt x="300" y="818"/>
                      <a:pt x="300" y="818"/>
                      <a:pt x="300" y="818"/>
                    </a:cubicBezTo>
                    <a:cubicBezTo>
                      <a:pt x="306" y="821"/>
                      <a:pt x="306" y="821"/>
                      <a:pt x="306" y="821"/>
                    </a:cubicBezTo>
                    <a:cubicBezTo>
                      <a:pt x="317" y="828"/>
                      <a:pt x="328" y="834"/>
                      <a:pt x="339" y="84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357" y="821"/>
                      <a:pt x="357" y="821"/>
                      <a:pt x="357" y="821"/>
                    </a:cubicBezTo>
                    <a:cubicBezTo>
                      <a:pt x="353" y="818"/>
                      <a:pt x="353" y="818"/>
                      <a:pt x="353" y="818"/>
                    </a:cubicBezTo>
                    <a:cubicBezTo>
                      <a:pt x="341" y="812"/>
                      <a:pt x="330" y="805"/>
                      <a:pt x="318" y="798"/>
                    </a:cubicBezTo>
                    <a:close/>
                    <a:moveTo>
                      <a:pt x="368" y="858"/>
                    </a:moveTo>
                    <a:cubicBezTo>
                      <a:pt x="413" y="883"/>
                      <a:pt x="413" y="883"/>
                      <a:pt x="413" y="883"/>
                    </a:cubicBezTo>
                    <a:cubicBezTo>
                      <a:pt x="425" y="861"/>
                      <a:pt x="425" y="861"/>
                      <a:pt x="425" y="861"/>
                    </a:cubicBezTo>
                    <a:cubicBezTo>
                      <a:pt x="381" y="834"/>
                      <a:pt x="381" y="834"/>
                      <a:pt x="381" y="834"/>
                    </a:cubicBezTo>
                    <a:cubicBezTo>
                      <a:pt x="368" y="858"/>
                      <a:pt x="368" y="858"/>
                      <a:pt x="368" y="858"/>
                    </a:cubicBezTo>
                    <a:cubicBezTo>
                      <a:pt x="368" y="858"/>
                      <a:pt x="368" y="858"/>
                      <a:pt x="368" y="858"/>
                    </a:cubicBezTo>
                    <a:close/>
                    <a:moveTo>
                      <a:pt x="249" y="759"/>
                    </a:moveTo>
                    <a:cubicBezTo>
                      <a:pt x="244" y="756"/>
                      <a:pt x="244" y="756"/>
                      <a:pt x="244" y="756"/>
                    </a:cubicBezTo>
                    <a:cubicBezTo>
                      <a:pt x="231" y="779"/>
                      <a:pt x="231" y="779"/>
                      <a:pt x="231" y="779"/>
                    </a:cubicBezTo>
                    <a:cubicBezTo>
                      <a:pt x="236" y="781"/>
                      <a:pt x="236" y="781"/>
                      <a:pt x="236" y="781"/>
                    </a:cubicBezTo>
                    <a:cubicBezTo>
                      <a:pt x="247" y="787"/>
                      <a:pt x="259" y="794"/>
                      <a:pt x="271" y="801"/>
                    </a:cubicBezTo>
                    <a:cubicBezTo>
                      <a:pt x="276" y="803"/>
                      <a:pt x="276" y="803"/>
                      <a:pt x="276" y="803"/>
                    </a:cubicBezTo>
                    <a:cubicBezTo>
                      <a:pt x="289" y="781"/>
                      <a:pt x="289" y="781"/>
                      <a:pt x="289" y="781"/>
                    </a:cubicBezTo>
                    <a:cubicBezTo>
                      <a:pt x="284" y="778"/>
                      <a:pt x="284" y="778"/>
                      <a:pt x="284" y="778"/>
                    </a:cubicBezTo>
                    <a:cubicBezTo>
                      <a:pt x="271" y="771"/>
                      <a:pt x="260" y="765"/>
                      <a:pt x="249" y="759"/>
                    </a:cubicBezTo>
                    <a:close/>
                    <a:moveTo>
                      <a:pt x="179" y="721"/>
                    </a:moveTo>
                    <a:cubicBezTo>
                      <a:pt x="174" y="718"/>
                      <a:pt x="174" y="718"/>
                      <a:pt x="174" y="718"/>
                    </a:cubicBezTo>
                    <a:cubicBezTo>
                      <a:pt x="162" y="741"/>
                      <a:pt x="162" y="741"/>
                      <a:pt x="162" y="741"/>
                    </a:cubicBezTo>
                    <a:cubicBezTo>
                      <a:pt x="167" y="744"/>
                      <a:pt x="167" y="744"/>
                      <a:pt x="167" y="744"/>
                    </a:cubicBezTo>
                    <a:cubicBezTo>
                      <a:pt x="177" y="749"/>
                      <a:pt x="188" y="756"/>
                      <a:pt x="202" y="762"/>
                    </a:cubicBezTo>
                    <a:cubicBezTo>
                      <a:pt x="206" y="765"/>
                      <a:pt x="206" y="765"/>
                      <a:pt x="206" y="765"/>
                    </a:cubicBezTo>
                    <a:cubicBezTo>
                      <a:pt x="219" y="742"/>
                      <a:pt x="219" y="742"/>
                      <a:pt x="219" y="742"/>
                    </a:cubicBezTo>
                    <a:cubicBezTo>
                      <a:pt x="214" y="740"/>
                      <a:pt x="214" y="740"/>
                      <a:pt x="214" y="740"/>
                    </a:cubicBezTo>
                    <a:cubicBezTo>
                      <a:pt x="200" y="732"/>
                      <a:pt x="188" y="726"/>
                      <a:pt x="179" y="721"/>
                    </a:cubicBezTo>
                    <a:close/>
                    <a:moveTo>
                      <a:pt x="133" y="704"/>
                    </a:moveTo>
                    <a:cubicBezTo>
                      <a:pt x="131" y="704"/>
                      <a:pt x="131" y="704"/>
                      <a:pt x="131" y="704"/>
                    </a:cubicBezTo>
                    <a:cubicBezTo>
                      <a:pt x="124" y="704"/>
                      <a:pt x="114" y="702"/>
                      <a:pt x="101" y="698"/>
                    </a:cubicBezTo>
                    <a:cubicBezTo>
                      <a:pt x="96" y="696"/>
                      <a:pt x="96" y="696"/>
                      <a:pt x="96" y="696"/>
                    </a:cubicBezTo>
                    <a:cubicBezTo>
                      <a:pt x="88" y="721"/>
                      <a:pt x="88" y="721"/>
                      <a:pt x="88" y="721"/>
                    </a:cubicBezTo>
                    <a:cubicBezTo>
                      <a:pt x="93" y="722"/>
                      <a:pt x="93" y="722"/>
                      <a:pt x="93" y="722"/>
                    </a:cubicBezTo>
                    <a:cubicBezTo>
                      <a:pt x="103" y="726"/>
                      <a:pt x="117" y="729"/>
                      <a:pt x="129" y="729"/>
                    </a:cubicBezTo>
                    <a:cubicBezTo>
                      <a:pt x="130" y="729"/>
                      <a:pt x="132" y="729"/>
                      <a:pt x="133" y="729"/>
                    </a:cubicBezTo>
                    <a:cubicBezTo>
                      <a:pt x="133" y="729"/>
                      <a:pt x="133" y="729"/>
                      <a:pt x="133" y="729"/>
                    </a:cubicBezTo>
                    <a:cubicBezTo>
                      <a:pt x="139" y="731"/>
                      <a:pt x="139" y="731"/>
                      <a:pt x="139" y="731"/>
                    </a:cubicBezTo>
                    <a:cubicBezTo>
                      <a:pt x="144" y="706"/>
                      <a:pt x="144" y="706"/>
                      <a:pt x="144" y="706"/>
                    </a:cubicBezTo>
                    <a:cubicBezTo>
                      <a:pt x="139" y="704"/>
                      <a:pt x="139" y="704"/>
                      <a:pt x="139" y="704"/>
                    </a:cubicBezTo>
                    <a:cubicBezTo>
                      <a:pt x="137" y="704"/>
                      <a:pt x="135" y="704"/>
                      <a:pt x="133" y="704"/>
                    </a:cubicBezTo>
                    <a:close/>
                    <a:moveTo>
                      <a:pt x="748" y="1029"/>
                    </a:moveTo>
                    <a:cubicBezTo>
                      <a:pt x="747" y="1029"/>
                      <a:pt x="747" y="1029"/>
                      <a:pt x="745" y="1030"/>
                    </a:cubicBezTo>
                    <a:cubicBezTo>
                      <a:pt x="738" y="1031"/>
                      <a:pt x="726" y="1031"/>
                      <a:pt x="714" y="1030"/>
                    </a:cubicBezTo>
                    <a:cubicBezTo>
                      <a:pt x="708" y="1029"/>
                      <a:pt x="708" y="1029"/>
                      <a:pt x="708" y="1029"/>
                    </a:cubicBezTo>
                    <a:cubicBezTo>
                      <a:pt x="706" y="1055"/>
                      <a:pt x="706" y="1055"/>
                      <a:pt x="706" y="1055"/>
                    </a:cubicBezTo>
                    <a:cubicBezTo>
                      <a:pt x="711" y="1056"/>
                      <a:pt x="711" y="1056"/>
                      <a:pt x="711" y="1056"/>
                    </a:cubicBezTo>
                    <a:cubicBezTo>
                      <a:pt x="718" y="1057"/>
                      <a:pt x="724" y="1057"/>
                      <a:pt x="729" y="1057"/>
                    </a:cubicBezTo>
                    <a:cubicBezTo>
                      <a:pt x="738" y="1057"/>
                      <a:pt x="744" y="1057"/>
                      <a:pt x="750" y="1055"/>
                    </a:cubicBezTo>
                    <a:cubicBezTo>
                      <a:pt x="752" y="1055"/>
                      <a:pt x="754" y="1055"/>
                      <a:pt x="756" y="1054"/>
                    </a:cubicBezTo>
                    <a:cubicBezTo>
                      <a:pt x="761" y="1052"/>
                      <a:pt x="761" y="1052"/>
                      <a:pt x="761" y="1052"/>
                    </a:cubicBezTo>
                    <a:cubicBezTo>
                      <a:pt x="753" y="1027"/>
                      <a:pt x="753" y="1027"/>
                      <a:pt x="753" y="1027"/>
                    </a:cubicBezTo>
                    <a:cubicBezTo>
                      <a:pt x="748" y="1029"/>
                      <a:pt x="748" y="1029"/>
                      <a:pt x="748" y="1029"/>
                    </a:cubicBezTo>
                    <a:cubicBezTo>
                      <a:pt x="748" y="1029"/>
                      <a:pt x="748" y="1029"/>
                      <a:pt x="748" y="1029"/>
                    </a:cubicBezTo>
                    <a:close/>
                    <a:moveTo>
                      <a:pt x="606" y="985"/>
                    </a:moveTo>
                    <a:cubicBezTo>
                      <a:pt x="606" y="984"/>
                      <a:pt x="606" y="984"/>
                      <a:pt x="606" y="984"/>
                    </a:cubicBezTo>
                    <a:cubicBezTo>
                      <a:pt x="602" y="978"/>
                      <a:pt x="598" y="970"/>
                      <a:pt x="594" y="964"/>
                    </a:cubicBezTo>
                    <a:cubicBezTo>
                      <a:pt x="591" y="959"/>
                      <a:pt x="591" y="959"/>
                      <a:pt x="591" y="959"/>
                    </a:cubicBezTo>
                    <a:cubicBezTo>
                      <a:pt x="568" y="973"/>
                      <a:pt x="568" y="973"/>
                      <a:pt x="568" y="973"/>
                    </a:cubicBezTo>
                    <a:cubicBezTo>
                      <a:pt x="571" y="979"/>
                      <a:pt x="571" y="979"/>
                      <a:pt x="571" y="979"/>
                    </a:cubicBezTo>
                    <a:cubicBezTo>
                      <a:pt x="575" y="985"/>
                      <a:pt x="579" y="991"/>
                      <a:pt x="582" y="997"/>
                    </a:cubicBezTo>
                    <a:cubicBezTo>
                      <a:pt x="585" y="1002"/>
                      <a:pt x="589" y="1008"/>
                      <a:pt x="592" y="1013"/>
                    </a:cubicBezTo>
                    <a:cubicBezTo>
                      <a:pt x="595" y="1017"/>
                      <a:pt x="595" y="1017"/>
                      <a:pt x="595" y="1017"/>
                    </a:cubicBezTo>
                    <a:cubicBezTo>
                      <a:pt x="617" y="1003"/>
                      <a:pt x="617" y="1003"/>
                      <a:pt x="617" y="1003"/>
                    </a:cubicBezTo>
                    <a:cubicBezTo>
                      <a:pt x="614" y="998"/>
                      <a:pt x="614" y="998"/>
                      <a:pt x="614" y="998"/>
                    </a:cubicBezTo>
                    <a:cubicBezTo>
                      <a:pt x="612" y="994"/>
                      <a:pt x="609" y="990"/>
                      <a:pt x="606" y="985"/>
                    </a:cubicBezTo>
                    <a:close/>
                    <a:moveTo>
                      <a:pt x="524" y="917"/>
                    </a:moveTo>
                    <a:cubicBezTo>
                      <a:pt x="519" y="914"/>
                      <a:pt x="519" y="914"/>
                      <a:pt x="519" y="914"/>
                    </a:cubicBezTo>
                    <a:cubicBezTo>
                      <a:pt x="507" y="937"/>
                      <a:pt x="507" y="937"/>
                      <a:pt x="507" y="937"/>
                    </a:cubicBezTo>
                    <a:cubicBezTo>
                      <a:pt x="511" y="940"/>
                      <a:pt x="511" y="940"/>
                      <a:pt x="511" y="940"/>
                    </a:cubicBezTo>
                    <a:cubicBezTo>
                      <a:pt x="538" y="955"/>
                      <a:pt x="545" y="958"/>
                      <a:pt x="549" y="958"/>
                    </a:cubicBezTo>
                    <a:cubicBezTo>
                      <a:pt x="555" y="961"/>
                      <a:pt x="555" y="961"/>
                      <a:pt x="555" y="961"/>
                    </a:cubicBezTo>
                    <a:cubicBezTo>
                      <a:pt x="562" y="935"/>
                      <a:pt x="562" y="935"/>
                      <a:pt x="562" y="935"/>
                    </a:cubicBezTo>
                    <a:cubicBezTo>
                      <a:pt x="555" y="933"/>
                      <a:pt x="555" y="933"/>
                      <a:pt x="555" y="933"/>
                    </a:cubicBezTo>
                    <a:cubicBezTo>
                      <a:pt x="555" y="933"/>
                      <a:pt x="550" y="931"/>
                      <a:pt x="524" y="917"/>
                    </a:cubicBezTo>
                    <a:close/>
                    <a:moveTo>
                      <a:pt x="639" y="1015"/>
                    </a:moveTo>
                    <a:cubicBezTo>
                      <a:pt x="634" y="1013"/>
                      <a:pt x="634" y="1013"/>
                      <a:pt x="634" y="1013"/>
                    </a:cubicBezTo>
                    <a:cubicBezTo>
                      <a:pt x="625" y="1037"/>
                      <a:pt x="625" y="1037"/>
                      <a:pt x="625" y="1037"/>
                    </a:cubicBezTo>
                    <a:cubicBezTo>
                      <a:pt x="630" y="1039"/>
                      <a:pt x="630" y="1039"/>
                      <a:pt x="630" y="1039"/>
                    </a:cubicBezTo>
                    <a:cubicBezTo>
                      <a:pt x="642" y="1042"/>
                      <a:pt x="656" y="1046"/>
                      <a:pt x="671" y="1050"/>
                    </a:cubicBezTo>
                    <a:cubicBezTo>
                      <a:pt x="676" y="1050"/>
                      <a:pt x="676" y="1050"/>
                      <a:pt x="676" y="1050"/>
                    </a:cubicBezTo>
                    <a:cubicBezTo>
                      <a:pt x="682" y="1026"/>
                      <a:pt x="682" y="1026"/>
                      <a:pt x="682" y="1026"/>
                    </a:cubicBezTo>
                    <a:cubicBezTo>
                      <a:pt x="676" y="1024"/>
                      <a:pt x="676" y="1024"/>
                      <a:pt x="676" y="1024"/>
                    </a:cubicBezTo>
                    <a:cubicBezTo>
                      <a:pt x="663" y="1021"/>
                      <a:pt x="650" y="1018"/>
                      <a:pt x="639" y="1015"/>
                    </a:cubicBezTo>
                    <a:close/>
                    <a:moveTo>
                      <a:pt x="455" y="878"/>
                    </a:moveTo>
                    <a:cubicBezTo>
                      <a:pt x="450" y="876"/>
                      <a:pt x="450" y="876"/>
                      <a:pt x="450" y="876"/>
                    </a:cubicBezTo>
                    <a:cubicBezTo>
                      <a:pt x="438" y="898"/>
                      <a:pt x="438" y="898"/>
                      <a:pt x="438" y="898"/>
                    </a:cubicBezTo>
                    <a:cubicBezTo>
                      <a:pt x="442" y="901"/>
                      <a:pt x="442" y="901"/>
                      <a:pt x="442" y="901"/>
                    </a:cubicBezTo>
                    <a:cubicBezTo>
                      <a:pt x="455" y="907"/>
                      <a:pt x="466" y="914"/>
                      <a:pt x="477" y="921"/>
                    </a:cubicBezTo>
                    <a:cubicBezTo>
                      <a:pt x="481" y="923"/>
                      <a:pt x="481" y="923"/>
                      <a:pt x="481" y="923"/>
                    </a:cubicBezTo>
                    <a:cubicBezTo>
                      <a:pt x="494" y="901"/>
                      <a:pt x="494" y="901"/>
                      <a:pt x="494" y="901"/>
                    </a:cubicBezTo>
                    <a:cubicBezTo>
                      <a:pt x="489" y="898"/>
                      <a:pt x="489" y="898"/>
                      <a:pt x="489" y="898"/>
                    </a:cubicBezTo>
                    <a:cubicBezTo>
                      <a:pt x="479" y="892"/>
                      <a:pt x="468" y="885"/>
                      <a:pt x="455" y="878"/>
                    </a:cubicBezTo>
                    <a:close/>
                    <a:moveTo>
                      <a:pt x="737" y="694"/>
                    </a:moveTo>
                    <a:cubicBezTo>
                      <a:pt x="737" y="694"/>
                      <a:pt x="737" y="694"/>
                      <a:pt x="737" y="694"/>
                    </a:cubicBezTo>
                    <a:cubicBezTo>
                      <a:pt x="194" y="387"/>
                      <a:pt x="194" y="387"/>
                      <a:pt x="194" y="387"/>
                    </a:cubicBezTo>
                    <a:cubicBezTo>
                      <a:pt x="194" y="387"/>
                      <a:pt x="194" y="387"/>
                      <a:pt x="722" y="78"/>
                    </a:cubicBezTo>
                    <a:cubicBezTo>
                      <a:pt x="727" y="75"/>
                      <a:pt x="734" y="74"/>
                      <a:pt x="741" y="74"/>
                    </a:cubicBezTo>
                    <a:cubicBezTo>
                      <a:pt x="748" y="74"/>
                      <a:pt x="754" y="75"/>
                      <a:pt x="759" y="78"/>
                    </a:cubicBezTo>
                    <a:cubicBezTo>
                      <a:pt x="759" y="78"/>
                      <a:pt x="759" y="78"/>
                      <a:pt x="1268" y="374"/>
                    </a:cubicBezTo>
                    <a:cubicBezTo>
                      <a:pt x="1271" y="376"/>
                      <a:pt x="1272" y="376"/>
                      <a:pt x="1274" y="378"/>
                    </a:cubicBezTo>
                    <a:cubicBezTo>
                      <a:pt x="1274" y="378"/>
                      <a:pt x="1274" y="378"/>
                      <a:pt x="737" y="694"/>
                    </a:cubicBezTo>
                    <a:close/>
                    <a:moveTo>
                      <a:pt x="246" y="640"/>
                    </a:moveTo>
                    <a:cubicBezTo>
                      <a:pt x="244" y="644"/>
                      <a:pt x="240" y="647"/>
                      <a:pt x="237" y="648"/>
                    </a:cubicBezTo>
                    <a:cubicBezTo>
                      <a:pt x="237" y="648"/>
                      <a:pt x="237" y="648"/>
                      <a:pt x="207" y="666"/>
                    </a:cubicBezTo>
                    <a:cubicBezTo>
                      <a:pt x="207" y="666"/>
                      <a:pt x="207" y="666"/>
                      <a:pt x="540" y="855"/>
                    </a:cubicBezTo>
                    <a:cubicBezTo>
                      <a:pt x="540" y="855"/>
                      <a:pt x="540" y="855"/>
                      <a:pt x="540" y="808"/>
                    </a:cubicBezTo>
                    <a:cubicBezTo>
                      <a:pt x="540" y="808"/>
                      <a:pt x="540" y="808"/>
                      <a:pt x="246" y="640"/>
                    </a:cubicBezTo>
                    <a:close/>
                    <a:moveTo>
                      <a:pt x="756" y="741"/>
                    </a:moveTo>
                    <a:cubicBezTo>
                      <a:pt x="756" y="737"/>
                      <a:pt x="752" y="730"/>
                      <a:pt x="749" y="729"/>
                    </a:cubicBezTo>
                    <a:cubicBezTo>
                      <a:pt x="749" y="729"/>
                      <a:pt x="749" y="729"/>
                      <a:pt x="170" y="402"/>
                    </a:cubicBezTo>
                    <a:cubicBezTo>
                      <a:pt x="170" y="402"/>
                      <a:pt x="170" y="402"/>
                      <a:pt x="169" y="402"/>
                    </a:cubicBezTo>
                    <a:cubicBezTo>
                      <a:pt x="169" y="402"/>
                      <a:pt x="169" y="402"/>
                      <a:pt x="137" y="384"/>
                    </a:cubicBezTo>
                    <a:cubicBezTo>
                      <a:pt x="128" y="379"/>
                      <a:pt x="118" y="379"/>
                      <a:pt x="110" y="383"/>
                    </a:cubicBezTo>
                    <a:cubicBezTo>
                      <a:pt x="102" y="388"/>
                      <a:pt x="97" y="396"/>
                      <a:pt x="97" y="407"/>
                    </a:cubicBezTo>
                    <a:cubicBezTo>
                      <a:pt x="97" y="407"/>
                      <a:pt x="97" y="407"/>
                      <a:pt x="97" y="588"/>
                    </a:cubicBezTo>
                    <a:cubicBezTo>
                      <a:pt x="97" y="588"/>
                      <a:pt x="97" y="588"/>
                      <a:pt x="100" y="602"/>
                    </a:cubicBezTo>
                    <a:cubicBezTo>
                      <a:pt x="100" y="602"/>
                      <a:pt x="100" y="602"/>
                      <a:pt x="118" y="615"/>
                    </a:cubicBezTo>
                    <a:cubicBezTo>
                      <a:pt x="118" y="615"/>
                      <a:pt x="118" y="615"/>
                      <a:pt x="146" y="631"/>
                    </a:cubicBezTo>
                    <a:cubicBezTo>
                      <a:pt x="146" y="631"/>
                      <a:pt x="146" y="631"/>
                      <a:pt x="146" y="585"/>
                    </a:cubicBezTo>
                    <a:cubicBezTo>
                      <a:pt x="146" y="585"/>
                      <a:pt x="146" y="585"/>
                      <a:pt x="140" y="580"/>
                    </a:cubicBezTo>
                    <a:cubicBezTo>
                      <a:pt x="140" y="580"/>
                      <a:pt x="140" y="580"/>
                      <a:pt x="139" y="579"/>
                    </a:cubicBezTo>
                    <a:cubicBezTo>
                      <a:pt x="139" y="579"/>
                      <a:pt x="139" y="579"/>
                      <a:pt x="139" y="433"/>
                    </a:cubicBezTo>
                    <a:cubicBezTo>
                      <a:pt x="139" y="433"/>
                      <a:pt x="139" y="433"/>
                      <a:pt x="715" y="762"/>
                    </a:cubicBezTo>
                    <a:cubicBezTo>
                      <a:pt x="715" y="762"/>
                      <a:pt x="715" y="762"/>
                      <a:pt x="715" y="907"/>
                    </a:cubicBezTo>
                    <a:cubicBezTo>
                      <a:pt x="715" y="907"/>
                      <a:pt x="715" y="907"/>
                      <a:pt x="640" y="863"/>
                    </a:cubicBezTo>
                    <a:cubicBezTo>
                      <a:pt x="638" y="867"/>
                      <a:pt x="635" y="870"/>
                      <a:pt x="631" y="872"/>
                    </a:cubicBezTo>
                    <a:cubicBezTo>
                      <a:pt x="631" y="872"/>
                      <a:pt x="631" y="872"/>
                      <a:pt x="600" y="889"/>
                    </a:cubicBezTo>
                    <a:cubicBezTo>
                      <a:pt x="600" y="889"/>
                      <a:pt x="600" y="889"/>
                      <a:pt x="717" y="956"/>
                    </a:cubicBezTo>
                    <a:cubicBezTo>
                      <a:pt x="722" y="959"/>
                      <a:pt x="727" y="959"/>
                      <a:pt x="731" y="959"/>
                    </a:cubicBezTo>
                    <a:cubicBezTo>
                      <a:pt x="736" y="959"/>
                      <a:pt x="740" y="959"/>
                      <a:pt x="744" y="956"/>
                    </a:cubicBezTo>
                    <a:cubicBezTo>
                      <a:pt x="750" y="953"/>
                      <a:pt x="754" y="946"/>
                      <a:pt x="756" y="938"/>
                    </a:cubicBezTo>
                    <a:cubicBezTo>
                      <a:pt x="756" y="938"/>
                      <a:pt x="756" y="938"/>
                      <a:pt x="756" y="741"/>
                    </a:cubicBezTo>
                    <a:close/>
                    <a:moveTo>
                      <a:pt x="1286" y="399"/>
                    </a:moveTo>
                    <a:cubicBezTo>
                      <a:pt x="1286" y="399"/>
                      <a:pt x="1286" y="399"/>
                      <a:pt x="1286" y="399"/>
                    </a:cubicBezTo>
                    <a:cubicBezTo>
                      <a:pt x="762" y="708"/>
                      <a:pt x="762" y="708"/>
                      <a:pt x="762" y="708"/>
                    </a:cubicBezTo>
                    <a:cubicBezTo>
                      <a:pt x="773" y="715"/>
                      <a:pt x="780" y="728"/>
                      <a:pt x="780" y="741"/>
                    </a:cubicBezTo>
                    <a:cubicBezTo>
                      <a:pt x="780" y="741"/>
                      <a:pt x="780" y="741"/>
                      <a:pt x="780" y="882"/>
                    </a:cubicBezTo>
                    <a:cubicBezTo>
                      <a:pt x="780" y="882"/>
                      <a:pt x="780" y="882"/>
                      <a:pt x="1268" y="603"/>
                    </a:cubicBezTo>
                    <a:cubicBezTo>
                      <a:pt x="1279" y="597"/>
                      <a:pt x="1287" y="584"/>
                      <a:pt x="1287" y="571"/>
                    </a:cubicBezTo>
                    <a:cubicBezTo>
                      <a:pt x="1287" y="571"/>
                      <a:pt x="1287" y="571"/>
                      <a:pt x="1287" y="407"/>
                    </a:cubicBezTo>
                    <a:cubicBezTo>
                      <a:pt x="1287" y="404"/>
                      <a:pt x="1287" y="402"/>
                      <a:pt x="1286" y="399"/>
                    </a:cubicBezTo>
                    <a:close/>
                    <a:moveTo>
                      <a:pt x="487" y="733"/>
                    </a:moveTo>
                    <a:cubicBezTo>
                      <a:pt x="493" y="733"/>
                      <a:pt x="498" y="728"/>
                      <a:pt x="498" y="721"/>
                    </a:cubicBezTo>
                    <a:cubicBezTo>
                      <a:pt x="498" y="721"/>
                      <a:pt x="498" y="721"/>
                      <a:pt x="498" y="705"/>
                    </a:cubicBezTo>
                    <a:cubicBezTo>
                      <a:pt x="498" y="698"/>
                      <a:pt x="493" y="689"/>
                      <a:pt x="486" y="685"/>
                    </a:cubicBezTo>
                    <a:cubicBezTo>
                      <a:pt x="486" y="685"/>
                      <a:pt x="486" y="685"/>
                      <a:pt x="337" y="600"/>
                    </a:cubicBezTo>
                    <a:cubicBezTo>
                      <a:pt x="328" y="595"/>
                      <a:pt x="320" y="600"/>
                      <a:pt x="320" y="610"/>
                    </a:cubicBezTo>
                    <a:cubicBezTo>
                      <a:pt x="320" y="610"/>
                      <a:pt x="320" y="610"/>
                      <a:pt x="320" y="625"/>
                    </a:cubicBezTo>
                    <a:cubicBezTo>
                      <a:pt x="320" y="634"/>
                      <a:pt x="326" y="643"/>
                      <a:pt x="332" y="646"/>
                    </a:cubicBezTo>
                    <a:cubicBezTo>
                      <a:pt x="332" y="646"/>
                      <a:pt x="332" y="646"/>
                      <a:pt x="481" y="731"/>
                    </a:cubicBezTo>
                    <a:cubicBezTo>
                      <a:pt x="483" y="732"/>
                      <a:pt x="485" y="733"/>
                      <a:pt x="487" y="733"/>
                    </a:cubicBezTo>
                    <a:close/>
                    <a:moveTo>
                      <a:pt x="626" y="842"/>
                    </a:moveTo>
                    <a:cubicBezTo>
                      <a:pt x="622" y="836"/>
                      <a:pt x="612" y="835"/>
                      <a:pt x="606" y="839"/>
                    </a:cubicBezTo>
                    <a:cubicBezTo>
                      <a:pt x="606" y="839"/>
                      <a:pt x="606" y="839"/>
                      <a:pt x="587" y="850"/>
                    </a:cubicBezTo>
                    <a:cubicBezTo>
                      <a:pt x="587" y="850"/>
                      <a:pt x="587" y="850"/>
                      <a:pt x="587" y="770"/>
                    </a:cubicBezTo>
                    <a:cubicBezTo>
                      <a:pt x="587" y="770"/>
                      <a:pt x="587" y="770"/>
                      <a:pt x="623" y="750"/>
                    </a:cubicBezTo>
                    <a:cubicBezTo>
                      <a:pt x="629" y="746"/>
                      <a:pt x="630" y="738"/>
                      <a:pt x="626" y="732"/>
                    </a:cubicBezTo>
                    <a:cubicBezTo>
                      <a:pt x="626" y="732"/>
                      <a:pt x="626" y="732"/>
                      <a:pt x="626" y="732"/>
                    </a:cubicBezTo>
                    <a:cubicBezTo>
                      <a:pt x="622" y="727"/>
                      <a:pt x="612" y="724"/>
                      <a:pt x="606" y="728"/>
                    </a:cubicBezTo>
                    <a:cubicBezTo>
                      <a:pt x="606" y="728"/>
                      <a:pt x="606" y="728"/>
                      <a:pt x="562" y="753"/>
                    </a:cubicBezTo>
                    <a:cubicBezTo>
                      <a:pt x="557" y="756"/>
                      <a:pt x="556" y="767"/>
                      <a:pt x="556" y="767"/>
                    </a:cubicBezTo>
                    <a:cubicBezTo>
                      <a:pt x="556" y="767"/>
                      <a:pt x="556" y="767"/>
                      <a:pt x="556" y="869"/>
                    </a:cubicBezTo>
                    <a:cubicBezTo>
                      <a:pt x="556" y="869"/>
                      <a:pt x="557" y="878"/>
                      <a:pt x="560" y="881"/>
                    </a:cubicBezTo>
                    <a:cubicBezTo>
                      <a:pt x="563" y="884"/>
                      <a:pt x="573" y="889"/>
                      <a:pt x="579" y="885"/>
                    </a:cubicBezTo>
                    <a:cubicBezTo>
                      <a:pt x="579" y="885"/>
                      <a:pt x="579" y="885"/>
                      <a:pt x="623" y="859"/>
                    </a:cubicBezTo>
                    <a:cubicBezTo>
                      <a:pt x="629" y="855"/>
                      <a:pt x="631" y="847"/>
                      <a:pt x="626" y="842"/>
                    </a:cubicBezTo>
                    <a:close/>
                    <a:moveTo>
                      <a:pt x="233" y="619"/>
                    </a:moveTo>
                    <a:cubicBezTo>
                      <a:pt x="228" y="613"/>
                      <a:pt x="219" y="612"/>
                      <a:pt x="212" y="616"/>
                    </a:cubicBezTo>
                    <a:cubicBezTo>
                      <a:pt x="212" y="616"/>
                      <a:pt x="212" y="616"/>
                      <a:pt x="193" y="627"/>
                    </a:cubicBezTo>
                    <a:cubicBezTo>
                      <a:pt x="193" y="627"/>
                      <a:pt x="193" y="627"/>
                      <a:pt x="193" y="547"/>
                    </a:cubicBezTo>
                    <a:cubicBezTo>
                      <a:pt x="193" y="547"/>
                      <a:pt x="193" y="547"/>
                      <a:pt x="229" y="527"/>
                    </a:cubicBezTo>
                    <a:cubicBezTo>
                      <a:pt x="236" y="523"/>
                      <a:pt x="236" y="515"/>
                      <a:pt x="232" y="509"/>
                    </a:cubicBezTo>
                    <a:cubicBezTo>
                      <a:pt x="232" y="509"/>
                      <a:pt x="232" y="509"/>
                      <a:pt x="232" y="509"/>
                    </a:cubicBezTo>
                    <a:cubicBezTo>
                      <a:pt x="228" y="503"/>
                      <a:pt x="219" y="501"/>
                      <a:pt x="212" y="505"/>
                    </a:cubicBezTo>
                    <a:cubicBezTo>
                      <a:pt x="212" y="505"/>
                      <a:pt x="212" y="505"/>
                      <a:pt x="168" y="530"/>
                    </a:cubicBezTo>
                    <a:cubicBezTo>
                      <a:pt x="163" y="533"/>
                      <a:pt x="161" y="544"/>
                      <a:pt x="161" y="544"/>
                    </a:cubicBezTo>
                    <a:cubicBezTo>
                      <a:pt x="161" y="544"/>
                      <a:pt x="161" y="544"/>
                      <a:pt x="161" y="646"/>
                    </a:cubicBezTo>
                    <a:cubicBezTo>
                      <a:pt x="161" y="646"/>
                      <a:pt x="163" y="655"/>
                      <a:pt x="166" y="658"/>
                    </a:cubicBezTo>
                    <a:cubicBezTo>
                      <a:pt x="169" y="661"/>
                      <a:pt x="178" y="666"/>
                      <a:pt x="185" y="662"/>
                    </a:cubicBezTo>
                    <a:cubicBezTo>
                      <a:pt x="185" y="662"/>
                      <a:pt x="185" y="662"/>
                      <a:pt x="229" y="636"/>
                    </a:cubicBezTo>
                    <a:cubicBezTo>
                      <a:pt x="236" y="632"/>
                      <a:pt x="237" y="624"/>
                      <a:pt x="233" y="6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10864208" y="3268463"/>
                <a:ext cx="832467" cy="308523"/>
              </a:xfrm>
              <a:prstGeom prst="rect">
                <a:avLst/>
              </a:prstGeom>
              <a:noFill/>
              <a:ln w="254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spc="-5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</p:grpSp>
        <p:sp>
          <p:nvSpPr>
            <p:cNvPr id="130" name="Freeform 24"/>
            <p:cNvSpPr>
              <a:spLocks noEditPoints="1"/>
            </p:cNvSpPr>
            <p:nvPr/>
          </p:nvSpPr>
          <p:spPr bwMode="black">
            <a:xfrm>
              <a:off x="7303331" y="1040850"/>
              <a:ext cx="1488871" cy="1002298"/>
            </a:xfrm>
            <a:custGeom>
              <a:avLst/>
              <a:gdLst>
                <a:gd name="T0" fmla="*/ 524 w 1369"/>
                <a:gd name="T1" fmla="*/ 115 h 1057"/>
                <a:gd name="T2" fmla="*/ 373 w 1369"/>
                <a:gd name="T3" fmla="*/ 228 h 1057"/>
                <a:gd name="T4" fmla="*/ 455 w 1369"/>
                <a:gd name="T5" fmla="*/ 153 h 1057"/>
                <a:gd name="T6" fmla="*/ 5 w 1369"/>
                <a:gd name="T7" fmla="*/ 634 h 1057"/>
                <a:gd name="T8" fmla="*/ 149 w 1369"/>
                <a:gd name="T9" fmla="*/ 320 h 1057"/>
                <a:gd name="T10" fmla="*/ 26 w 1369"/>
                <a:gd name="T11" fmla="*/ 509 h 1057"/>
                <a:gd name="T12" fmla="*/ 652 w 1369"/>
                <a:gd name="T13" fmla="*/ 75 h 1057"/>
                <a:gd name="T14" fmla="*/ 36 w 1369"/>
                <a:gd name="T15" fmla="*/ 435 h 1057"/>
                <a:gd name="T16" fmla="*/ 28 w 1369"/>
                <a:gd name="T17" fmla="*/ 478 h 1057"/>
                <a:gd name="T18" fmla="*/ 9 w 1369"/>
                <a:gd name="T19" fmla="*/ 353 h 1057"/>
                <a:gd name="T20" fmla="*/ 1045 w 1369"/>
                <a:gd name="T21" fmla="*/ 157 h 1057"/>
                <a:gd name="T22" fmla="*/ 1251 w 1369"/>
                <a:gd name="T23" fmla="*/ 278 h 1057"/>
                <a:gd name="T24" fmla="*/ 1184 w 1369"/>
                <a:gd name="T25" fmla="*/ 236 h 1057"/>
                <a:gd name="T26" fmla="*/ 1369 w 1369"/>
                <a:gd name="T27" fmla="*/ 439 h 1057"/>
                <a:gd name="T28" fmla="*/ 1349 w 1369"/>
                <a:gd name="T29" fmla="*/ 356 h 1057"/>
                <a:gd name="T30" fmla="*/ 1150 w 1369"/>
                <a:gd name="T31" fmla="*/ 216 h 1057"/>
                <a:gd name="T32" fmla="*/ 859 w 1369"/>
                <a:gd name="T33" fmla="*/ 52 h 1057"/>
                <a:gd name="T34" fmla="*/ 781 w 1369"/>
                <a:gd name="T35" fmla="*/ 39 h 1057"/>
                <a:gd name="T36" fmla="*/ 746 w 1369"/>
                <a:gd name="T37" fmla="*/ 26 h 1057"/>
                <a:gd name="T38" fmla="*/ 682 w 1369"/>
                <a:gd name="T39" fmla="*/ 56 h 1057"/>
                <a:gd name="T40" fmla="*/ 67 w 1369"/>
                <a:gd name="T41" fmla="*/ 682 h 1057"/>
                <a:gd name="T42" fmla="*/ 963 w 1369"/>
                <a:gd name="T43" fmla="*/ 142 h 1057"/>
                <a:gd name="T44" fmla="*/ 906 w 1369"/>
                <a:gd name="T45" fmla="*/ 82 h 1057"/>
                <a:gd name="T46" fmla="*/ 247 w 1369"/>
                <a:gd name="T47" fmla="*/ 268 h 1057"/>
                <a:gd name="T48" fmla="*/ 1073 w 1369"/>
                <a:gd name="T49" fmla="*/ 766 h 1057"/>
                <a:gd name="T50" fmla="*/ 974 w 1369"/>
                <a:gd name="T51" fmla="*/ 824 h 1057"/>
                <a:gd name="T52" fmla="*/ 1048 w 1369"/>
                <a:gd name="T53" fmla="*/ 780 h 1057"/>
                <a:gd name="T54" fmla="*/ 834 w 1369"/>
                <a:gd name="T55" fmla="*/ 948 h 1057"/>
                <a:gd name="T56" fmla="*/ 882 w 1369"/>
                <a:gd name="T57" fmla="*/ 910 h 1057"/>
                <a:gd name="T58" fmla="*/ 1199 w 1369"/>
                <a:gd name="T59" fmla="*/ 723 h 1057"/>
                <a:gd name="T60" fmla="*/ 61 w 1369"/>
                <a:gd name="T61" fmla="*/ 327 h 1057"/>
                <a:gd name="T62" fmla="*/ 1353 w 1369"/>
                <a:gd name="T63" fmla="*/ 606 h 1057"/>
                <a:gd name="T64" fmla="*/ 1342 w 1369"/>
                <a:gd name="T65" fmla="*/ 518 h 1057"/>
                <a:gd name="T66" fmla="*/ 789 w 1369"/>
                <a:gd name="T67" fmla="*/ 977 h 1057"/>
                <a:gd name="T68" fmla="*/ 791 w 1369"/>
                <a:gd name="T69" fmla="*/ 972 h 1057"/>
                <a:gd name="T70" fmla="*/ 1249 w 1369"/>
                <a:gd name="T71" fmla="*/ 662 h 1057"/>
                <a:gd name="T72" fmla="*/ 1318 w 1369"/>
                <a:gd name="T73" fmla="*/ 616 h 1057"/>
                <a:gd name="T74" fmla="*/ 357 w 1369"/>
                <a:gd name="T75" fmla="*/ 821 h 1057"/>
                <a:gd name="T76" fmla="*/ 249 w 1369"/>
                <a:gd name="T77" fmla="*/ 759 h 1057"/>
                <a:gd name="T78" fmla="*/ 179 w 1369"/>
                <a:gd name="T79" fmla="*/ 721 h 1057"/>
                <a:gd name="T80" fmla="*/ 133 w 1369"/>
                <a:gd name="T81" fmla="*/ 704 h 1057"/>
                <a:gd name="T82" fmla="*/ 139 w 1369"/>
                <a:gd name="T83" fmla="*/ 731 h 1057"/>
                <a:gd name="T84" fmla="*/ 711 w 1369"/>
                <a:gd name="T85" fmla="*/ 1056 h 1057"/>
                <a:gd name="T86" fmla="*/ 606 w 1369"/>
                <a:gd name="T87" fmla="*/ 984 h 1057"/>
                <a:gd name="T88" fmla="*/ 614 w 1369"/>
                <a:gd name="T89" fmla="*/ 998 h 1057"/>
                <a:gd name="T90" fmla="*/ 555 w 1369"/>
                <a:gd name="T91" fmla="*/ 933 h 1057"/>
                <a:gd name="T92" fmla="*/ 676 w 1369"/>
                <a:gd name="T93" fmla="*/ 1024 h 1057"/>
                <a:gd name="T94" fmla="*/ 489 w 1369"/>
                <a:gd name="T95" fmla="*/ 898 h 1057"/>
                <a:gd name="T96" fmla="*/ 1274 w 1369"/>
                <a:gd name="T97" fmla="*/ 378 h 1057"/>
                <a:gd name="T98" fmla="*/ 749 w 1369"/>
                <a:gd name="T99" fmla="*/ 729 h 1057"/>
                <a:gd name="T100" fmla="*/ 146 w 1369"/>
                <a:gd name="T101" fmla="*/ 631 h 1057"/>
                <a:gd name="T102" fmla="*/ 600 w 1369"/>
                <a:gd name="T103" fmla="*/ 889 h 1057"/>
                <a:gd name="T104" fmla="*/ 780 w 1369"/>
                <a:gd name="T105" fmla="*/ 741 h 1057"/>
                <a:gd name="T106" fmla="*/ 486 w 1369"/>
                <a:gd name="T107" fmla="*/ 685 h 1057"/>
                <a:gd name="T108" fmla="*/ 587 w 1369"/>
                <a:gd name="T109" fmla="*/ 850 h 1057"/>
                <a:gd name="T110" fmla="*/ 560 w 1369"/>
                <a:gd name="T111" fmla="*/ 881 h 1057"/>
                <a:gd name="T112" fmla="*/ 232 w 1369"/>
                <a:gd name="T113" fmla="*/ 509 h 1057"/>
                <a:gd name="T114" fmla="*/ 233 w 1369"/>
                <a:gd name="T115" fmla="*/ 619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9" h="1057">
                  <a:moveTo>
                    <a:pt x="234" y="304"/>
                  </a:moveTo>
                  <a:cubicBezTo>
                    <a:pt x="234" y="304"/>
                    <a:pt x="234" y="304"/>
                    <a:pt x="234" y="304"/>
                  </a:cubicBezTo>
                  <a:cubicBezTo>
                    <a:pt x="190" y="329"/>
                    <a:pt x="190" y="329"/>
                    <a:pt x="190" y="329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222" y="280"/>
                    <a:pt x="222" y="280"/>
                    <a:pt x="222" y="280"/>
                  </a:cubicBezTo>
                  <a:cubicBezTo>
                    <a:pt x="234" y="304"/>
                    <a:pt x="234" y="304"/>
                    <a:pt x="234" y="304"/>
                  </a:cubicBezTo>
                  <a:close/>
                  <a:moveTo>
                    <a:pt x="581" y="113"/>
                  </a:moveTo>
                  <a:cubicBezTo>
                    <a:pt x="569" y="91"/>
                    <a:pt x="569" y="91"/>
                    <a:pt x="569" y="91"/>
                  </a:cubicBezTo>
                  <a:cubicBezTo>
                    <a:pt x="524" y="115"/>
                    <a:pt x="524" y="115"/>
                    <a:pt x="524" y="115"/>
                  </a:cubicBezTo>
                  <a:cubicBezTo>
                    <a:pt x="537" y="138"/>
                    <a:pt x="537" y="138"/>
                    <a:pt x="537" y="138"/>
                  </a:cubicBezTo>
                  <a:cubicBezTo>
                    <a:pt x="581" y="113"/>
                    <a:pt x="581" y="113"/>
                    <a:pt x="581" y="113"/>
                  </a:cubicBezTo>
                  <a:cubicBezTo>
                    <a:pt x="581" y="113"/>
                    <a:pt x="581" y="113"/>
                    <a:pt x="581" y="113"/>
                  </a:cubicBezTo>
                  <a:close/>
                  <a:moveTo>
                    <a:pt x="373" y="228"/>
                  </a:moveTo>
                  <a:cubicBezTo>
                    <a:pt x="360" y="205"/>
                    <a:pt x="360" y="205"/>
                    <a:pt x="360" y="205"/>
                  </a:cubicBezTo>
                  <a:cubicBezTo>
                    <a:pt x="316" y="230"/>
                    <a:pt x="316" y="230"/>
                    <a:pt x="316" y="230"/>
                  </a:cubicBezTo>
                  <a:cubicBezTo>
                    <a:pt x="329" y="252"/>
                    <a:pt x="329" y="252"/>
                    <a:pt x="329" y="252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3" y="228"/>
                    <a:pt x="373" y="228"/>
                    <a:pt x="373" y="228"/>
                  </a:cubicBezTo>
                  <a:close/>
                  <a:moveTo>
                    <a:pt x="443" y="190"/>
                  </a:moveTo>
                  <a:cubicBezTo>
                    <a:pt x="430" y="167"/>
                    <a:pt x="430" y="167"/>
                    <a:pt x="430" y="167"/>
                  </a:cubicBezTo>
                  <a:cubicBezTo>
                    <a:pt x="385" y="190"/>
                    <a:pt x="385" y="190"/>
                    <a:pt x="385" y="190"/>
                  </a:cubicBezTo>
                  <a:cubicBezTo>
                    <a:pt x="398" y="214"/>
                    <a:pt x="398" y="214"/>
                    <a:pt x="398" y="214"/>
                  </a:cubicBezTo>
                  <a:cubicBezTo>
                    <a:pt x="443" y="190"/>
                    <a:pt x="443" y="190"/>
                    <a:pt x="443" y="190"/>
                  </a:cubicBezTo>
                  <a:cubicBezTo>
                    <a:pt x="443" y="190"/>
                    <a:pt x="443" y="190"/>
                    <a:pt x="443" y="190"/>
                  </a:cubicBezTo>
                  <a:close/>
                  <a:moveTo>
                    <a:pt x="513" y="151"/>
                  </a:moveTo>
                  <a:cubicBezTo>
                    <a:pt x="501" y="129"/>
                    <a:pt x="501" y="129"/>
                    <a:pt x="501" y="129"/>
                  </a:cubicBezTo>
                  <a:cubicBezTo>
                    <a:pt x="455" y="153"/>
                    <a:pt x="455" y="153"/>
                    <a:pt x="455" y="153"/>
                  </a:cubicBezTo>
                  <a:cubicBezTo>
                    <a:pt x="468" y="176"/>
                    <a:pt x="468" y="176"/>
                    <a:pt x="468" y="176"/>
                  </a:cubicBezTo>
                  <a:cubicBezTo>
                    <a:pt x="513" y="151"/>
                    <a:pt x="513" y="151"/>
                    <a:pt x="513" y="151"/>
                  </a:cubicBezTo>
                  <a:cubicBezTo>
                    <a:pt x="513" y="151"/>
                    <a:pt x="513" y="151"/>
                    <a:pt x="513" y="151"/>
                  </a:cubicBezTo>
                  <a:close/>
                  <a:moveTo>
                    <a:pt x="32" y="631"/>
                  </a:moveTo>
                  <a:cubicBezTo>
                    <a:pt x="30" y="620"/>
                    <a:pt x="30" y="607"/>
                    <a:pt x="29" y="592"/>
                  </a:cubicBezTo>
                  <a:cubicBezTo>
                    <a:pt x="28" y="587"/>
                    <a:pt x="28" y="587"/>
                    <a:pt x="28" y="587"/>
                  </a:cubicBezTo>
                  <a:cubicBezTo>
                    <a:pt x="1" y="589"/>
                    <a:pt x="1" y="589"/>
                    <a:pt x="1" y="589"/>
                  </a:cubicBezTo>
                  <a:cubicBezTo>
                    <a:pt x="1" y="595"/>
                    <a:pt x="1" y="595"/>
                    <a:pt x="1" y="595"/>
                  </a:cubicBezTo>
                  <a:cubicBezTo>
                    <a:pt x="3" y="608"/>
                    <a:pt x="3" y="622"/>
                    <a:pt x="5" y="634"/>
                  </a:cubicBezTo>
                  <a:cubicBezTo>
                    <a:pt x="6" y="639"/>
                    <a:pt x="6" y="639"/>
                    <a:pt x="6" y="639"/>
                  </a:cubicBezTo>
                  <a:cubicBezTo>
                    <a:pt x="33" y="636"/>
                    <a:pt x="33" y="636"/>
                    <a:pt x="33" y="636"/>
                  </a:cubicBezTo>
                  <a:cubicBezTo>
                    <a:pt x="32" y="631"/>
                    <a:pt x="32" y="631"/>
                    <a:pt x="32" y="631"/>
                  </a:cubicBezTo>
                  <a:cubicBezTo>
                    <a:pt x="32" y="631"/>
                    <a:pt x="32" y="631"/>
                    <a:pt x="32" y="631"/>
                  </a:cubicBezTo>
                  <a:close/>
                  <a:moveTo>
                    <a:pt x="143" y="346"/>
                  </a:moveTo>
                  <a:cubicBezTo>
                    <a:pt x="148" y="346"/>
                    <a:pt x="152" y="346"/>
                    <a:pt x="157" y="344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54" y="318"/>
                    <a:pt x="154" y="318"/>
                    <a:pt x="154" y="318"/>
                  </a:cubicBezTo>
                  <a:cubicBezTo>
                    <a:pt x="149" y="320"/>
                    <a:pt x="149" y="320"/>
                    <a:pt x="149" y="320"/>
                  </a:cubicBezTo>
                  <a:cubicBezTo>
                    <a:pt x="143" y="322"/>
                    <a:pt x="133" y="320"/>
                    <a:pt x="118" y="316"/>
                  </a:cubicBezTo>
                  <a:cubicBezTo>
                    <a:pt x="113" y="315"/>
                    <a:pt x="113" y="315"/>
                    <a:pt x="113" y="315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10" y="341"/>
                    <a:pt x="110" y="341"/>
                    <a:pt x="110" y="341"/>
                  </a:cubicBezTo>
                  <a:cubicBezTo>
                    <a:pt x="124" y="344"/>
                    <a:pt x="134" y="346"/>
                    <a:pt x="143" y="346"/>
                  </a:cubicBezTo>
                  <a:close/>
                  <a:moveTo>
                    <a:pt x="26" y="554"/>
                  </a:moveTo>
                  <a:cubicBezTo>
                    <a:pt x="26" y="543"/>
                    <a:pt x="26" y="534"/>
                    <a:pt x="26" y="525"/>
                  </a:cubicBezTo>
                  <a:cubicBezTo>
                    <a:pt x="26" y="521"/>
                    <a:pt x="26" y="518"/>
                    <a:pt x="26" y="514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7"/>
                    <a:pt x="0" y="521"/>
                    <a:pt x="0" y="525"/>
                  </a:cubicBezTo>
                  <a:cubicBezTo>
                    <a:pt x="0" y="534"/>
                    <a:pt x="0" y="544"/>
                    <a:pt x="0" y="554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26" y="559"/>
                    <a:pt x="26" y="559"/>
                    <a:pt x="26" y="559"/>
                  </a:cubicBezTo>
                  <a:cubicBezTo>
                    <a:pt x="26" y="554"/>
                    <a:pt x="26" y="554"/>
                    <a:pt x="26" y="554"/>
                  </a:cubicBezTo>
                  <a:cubicBezTo>
                    <a:pt x="26" y="554"/>
                    <a:pt x="26" y="554"/>
                    <a:pt x="26" y="554"/>
                  </a:cubicBezTo>
                  <a:close/>
                  <a:moveTo>
                    <a:pt x="652" y="75"/>
                  </a:moveTo>
                  <a:cubicBezTo>
                    <a:pt x="639" y="54"/>
                    <a:pt x="639" y="54"/>
                    <a:pt x="639" y="54"/>
                  </a:cubicBezTo>
                  <a:cubicBezTo>
                    <a:pt x="594" y="77"/>
                    <a:pt x="594" y="77"/>
                    <a:pt x="594" y="77"/>
                  </a:cubicBezTo>
                  <a:cubicBezTo>
                    <a:pt x="606" y="101"/>
                    <a:pt x="606" y="101"/>
                    <a:pt x="606" y="101"/>
                  </a:cubicBezTo>
                  <a:cubicBezTo>
                    <a:pt x="652" y="75"/>
                    <a:pt x="652" y="75"/>
                    <a:pt x="652" y="75"/>
                  </a:cubicBezTo>
                  <a:cubicBezTo>
                    <a:pt x="652" y="75"/>
                    <a:pt x="652" y="75"/>
                    <a:pt x="652" y="75"/>
                  </a:cubicBezTo>
                  <a:close/>
                  <a:moveTo>
                    <a:pt x="28" y="478"/>
                  </a:moveTo>
                  <a:cubicBezTo>
                    <a:pt x="29" y="476"/>
                    <a:pt x="29" y="475"/>
                    <a:pt x="29" y="475"/>
                  </a:cubicBezTo>
                  <a:cubicBezTo>
                    <a:pt x="34" y="468"/>
                    <a:pt x="36" y="458"/>
                    <a:pt x="36" y="446"/>
                  </a:cubicBezTo>
                  <a:cubicBezTo>
                    <a:pt x="36" y="443"/>
                    <a:pt x="36" y="439"/>
                    <a:pt x="36" y="435"/>
                  </a:cubicBezTo>
                  <a:cubicBezTo>
                    <a:pt x="35" y="430"/>
                    <a:pt x="35" y="430"/>
                    <a:pt x="35" y="430"/>
                  </a:cubicBezTo>
                  <a:cubicBezTo>
                    <a:pt x="9" y="431"/>
                    <a:pt x="9" y="431"/>
                    <a:pt x="9" y="431"/>
                  </a:cubicBezTo>
                  <a:cubicBezTo>
                    <a:pt x="9" y="437"/>
                    <a:pt x="9" y="437"/>
                    <a:pt x="9" y="437"/>
                  </a:cubicBezTo>
                  <a:cubicBezTo>
                    <a:pt x="9" y="440"/>
                    <a:pt x="9" y="443"/>
                    <a:pt x="9" y="446"/>
                  </a:cubicBezTo>
                  <a:cubicBezTo>
                    <a:pt x="9" y="456"/>
                    <a:pt x="8" y="460"/>
                    <a:pt x="7" y="461"/>
                  </a:cubicBezTo>
                  <a:cubicBezTo>
                    <a:pt x="5" y="464"/>
                    <a:pt x="3" y="467"/>
                    <a:pt x="2" y="472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27" y="484"/>
                    <a:pt x="27" y="484"/>
                    <a:pt x="27" y="484"/>
                  </a:cubicBezTo>
                  <a:cubicBezTo>
                    <a:pt x="28" y="478"/>
                    <a:pt x="28" y="478"/>
                    <a:pt x="28" y="478"/>
                  </a:cubicBezTo>
                  <a:cubicBezTo>
                    <a:pt x="28" y="478"/>
                    <a:pt x="28" y="478"/>
                    <a:pt x="28" y="478"/>
                  </a:cubicBezTo>
                  <a:close/>
                  <a:moveTo>
                    <a:pt x="5" y="404"/>
                  </a:moveTo>
                  <a:cubicBezTo>
                    <a:pt x="31" y="400"/>
                    <a:pt x="31" y="400"/>
                    <a:pt x="31" y="400"/>
                  </a:cubicBezTo>
                  <a:cubicBezTo>
                    <a:pt x="30" y="395"/>
                    <a:pt x="30" y="395"/>
                    <a:pt x="30" y="395"/>
                  </a:cubicBezTo>
                  <a:cubicBezTo>
                    <a:pt x="29" y="391"/>
                    <a:pt x="28" y="384"/>
                    <a:pt x="28" y="382"/>
                  </a:cubicBezTo>
                  <a:cubicBezTo>
                    <a:pt x="28" y="380"/>
                    <a:pt x="29" y="374"/>
                    <a:pt x="34" y="363"/>
                  </a:cubicBezTo>
                  <a:cubicBezTo>
                    <a:pt x="36" y="358"/>
                    <a:pt x="36" y="358"/>
                    <a:pt x="36" y="358"/>
                  </a:cubicBezTo>
                  <a:cubicBezTo>
                    <a:pt x="11" y="348"/>
                    <a:pt x="11" y="348"/>
                    <a:pt x="11" y="348"/>
                  </a:cubicBezTo>
                  <a:cubicBezTo>
                    <a:pt x="9" y="353"/>
                    <a:pt x="9" y="353"/>
                    <a:pt x="9" y="353"/>
                  </a:cubicBezTo>
                  <a:cubicBezTo>
                    <a:pt x="6" y="361"/>
                    <a:pt x="1" y="373"/>
                    <a:pt x="1" y="382"/>
                  </a:cubicBezTo>
                  <a:cubicBezTo>
                    <a:pt x="1" y="386"/>
                    <a:pt x="2" y="391"/>
                    <a:pt x="3" y="399"/>
                  </a:cubicBezTo>
                  <a:cubicBezTo>
                    <a:pt x="5" y="404"/>
                    <a:pt x="5" y="404"/>
                    <a:pt x="5" y="404"/>
                  </a:cubicBezTo>
                  <a:cubicBezTo>
                    <a:pt x="5" y="404"/>
                    <a:pt x="5" y="404"/>
                    <a:pt x="5" y="404"/>
                  </a:cubicBezTo>
                  <a:close/>
                  <a:moveTo>
                    <a:pt x="1067" y="199"/>
                  </a:moveTo>
                  <a:cubicBezTo>
                    <a:pt x="1072" y="201"/>
                    <a:pt x="1072" y="201"/>
                    <a:pt x="1072" y="201"/>
                  </a:cubicBezTo>
                  <a:cubicBezTo>
                    <a:pt x="1085" y="179"/>
                    <a:pt x="1085" y="179"/>
                    <a:pt x="1085" y="179"/>
                  </a:cubicBezTo>
                  <a:cubicBezTo>
                    <a:pt x="1080" y="176"/>
                    <a:pt x="1080" y="176"/>
                    <a:pt x="1080" y="176"/>
                  </a:cubicBezTo>
                  <a:cubicBezTo>
                    <a:pt x="1068" y="170"/>
                    <a:pt x="1057" y="163"/>
                    <a:pt x="1045" y="157"/>
                  </a:cubicBezTo>
                  <a:cubicBezTo>
                    <a:pt x="1040" y="154"/>
                    <a:pt x="1040" y="154"/>
                    <a:pt x="1040" y="154"/>
                  </a:cubicBezTo>
                  <a:cubicBezTo>
                    <a:pt x="1027" y="177"/>
                    <a:pt x="1027" y="177"/>
                    <a:pt x="1027" y="177"/>
                  </a:cubicBezTo>
                  <a:cubicBezTo>
                    <a:pt x="1032" y="180"/>
                    <a:pt x="1032" y="180"/>
                    <a:pt x="1032" y="180"/>
                  </a:cubicBezTo>
                  <a:cubicBezTo>
                    <a:pt x="1045" y="187"/>
                    <a:pt x="1057" y="193"/>
                    <a:pt x="1067" y="199"/>
                  </a:cubicBezTo>
                  <a:close/>
                  <a:moveTo>
                    <a:pt x="1270" y="323"/>
                  </a:moveTo>
                  <a:cubicBezTo>
                    <a:pt x="1275" y="326"/>
                    <a:pt x="1275" y="326"/>
                    <a:pt x="1275" y="326"/>
                  </a:cubicBezTo>
                  <a:cubicBezTo>
                    <a:pt x="1290" y="304"/>
                    <a:pt x="1290" y="304"/>
                    <a:pt x="1290" y="304"/>
                  </a:cubicBezTo>
                  <a:cubicBezTo>
                    <a:pt x="1286" y="301"/>
                    <a:pt x="1286" y="301"/>
                    <a:pt x="1286" y="301"/>
                  </a:cubicBezTo>
                  <a:cubicBezTo>
                    <a:pt x="1276" y="294"/>
                    <a:pt x="1264" y="287"/>
                    <a:pt x="1251" y="278"/>
                  </a:cubicBezTo>
                  <a:cubicBezTo>
                    <a:pt x="1246" y="275"/>
                    <a:pt x="1246" y="275"/>
                    <a:pt x="1246" y="275"/>
                  </a:cubicBezTo>
                  <a:cubicBezTo>
                    <a:pt x="1232" y="297"/>
                    <a:pt x="1232" y="297"/>
                    <a:pt x="1232" y="297"/>
                  </a:cubicBezTo>
                  <a:cubicBezTo>
                    <a:pt x="1237" y="300"/>
                    <a:pt x="1237" y="300"/>
                    <a:pt x="1237" y="300"/>
                  </a:cubicBezTo>
                  <a:cubicBezTo>
                    <a:pt x="1249" y="308"/>
                    <a:pt x="1261" y="316"/>
                    <a:pt x="1270" y="323"/>
                  </a:cubicBezTo>
                  <a:close/>
                  <a:moveTo>
                    <a:pt x="1204" y="279"/>
                  </a:moveTo>
                  <a:cubicBezTo>
                    <a:pt x="1209" y="282"/>
                    <a:pt x="1209" y="282"/>
                    <a:pt x="1209" y="282"/>
                  </a:cubicBezTo>
                  <a:cubicBezTo>
                    <a:pt x="1223" y="259"/>
                    <a:pt x="1223" y="259"/>
                    <a:pt x="1223" y="259"/>
                  </a:cubicBezTo>
                  <a:cubicBezTo>
                    <a:pt x="1217" y="257"/>
                    <a:pt x="1217" y="257"/>
                    <a:pt x="1217" y="257"/>
                  </a:cubicBezTo>
                  <a:cubicBezTo>
                    <a:pt x="1207" y="250"/>
                    <a:pt x="1196" y="243"/>
                    <a:pt x="1184" y="236"/>
                  </a:cubicBezTo>
                  <a:cubicBezTo>
                    <a:pt x="1179" y="233"/>
                    <a:pt x="1179" y="233"/>
                    <a:pt x="1179" y="233"/>
                  </a:cubicBezTo>
                  <a:cubicBezTo>
                    <a:pt x="1166" y="256"/>
                    <a:pt x="1166" y="256"/>
                    <a:pt x="1166" y="256"/>
                  </a:cubicBezTo>
                  <a:cubicBezTo>
                    <a:pt x="1170" y="259"/>
                    <a:pt x="1170" y="259"/>
                    <a:pt x="1170" y="259"/>
                  </a:cubicBezTo>
                  <a:cubicBezTo>
                    <a:pt x="1183" y="265"/>
                    <a:pt x="1194" y="272"/>
                    <a:pt x="1204" y="279"/>
                  </a:cubicBezTo>
                  <a:close/>
                  <a:moveTo>
                    <a:pt x="1337" y="403"/>
                  </a:moveTo>
                  <a:cubicBezTo>
                    <a:pt x="1340" y="414"/>
                    <a:pt x="1341" y="427"/>
                    <a:pt x="1343" y="441"/>
                  </a:cubicBezTo>
                  <a:cubicBezTo>
                    <a:pt x="1343" y="447"/>
                    <a:pt x="1343" y="447"/>
                    <a:pt x="1343" y="447"/>
                  </a:cubicBezTo>
                  <a:cubicBezTo>
                    <a:pt x="1369" y="445"/>
                    <a:pt x="1369" y="445"/>
                    <a:pt x="1369" y="445"/>
                  </a:cubicBezTo>
                  <a:cubicBezTo>
                    <a:pt x="1369" y="439"/>
                    <a:pt x="1369" y="439"/>
                    <a:pt x="1369" y="439"/>
                  </a:cubicBezTo>
                  <a:cubicBezTo>
                    <a:pt x="1367" y="424"/>
                    <a:pt x="1365" y="410"/>
                    <a:pt x="1363" y="397"/>
                  </a:cubicBezTo>
                  <a:cubicBezTo>
                    <a:pt x="1362" y="392"/>
                    <a:pt x="1362" y="392"/>
                    <a:pt x="1362" y="392"/>
                  </a:cubicBezTo>
                  <a:cubicBezTo>
                    <a:pt x="1336" y="397"/>
                    <a:pt x="1336" y="397"/>
                    <a:pt x="1336" y="397"/>
                  </a:cubicBezTo>
                  <a:cubicBezTo>
                    <a:pt x="1337" y="403"/>
                    <a:pt x="1337" y="403"/>
                    <a:pt x="1337" y="403"/>
                  </a:cubicBezTo>
                  <a:cubicBezTo>
                    <a:pt x="1337" y="403"/>
                    <a:pt x="1337" y="403"/>
                    <a:pt x="1337" y="403"/>
                  </a:cubicBezTo>
                  <a:close/>
                  <a:moveTo>
                    <a:pt x="1325" y="369"/>
                  </a:moveTo>
                  <a:cubicBezTo>
                    <a:pt x="1328" y="373"/>
                    <a:pt x="1328" y="373"/>
                    <a:pt x="1328" y="373"/>
                  </a:cubicBezTo>
                  <a:cubicBezTo>
                    <a:pt x="1352" y="362"/>
                    <a:pt x="1352" y="362"/>
                    <a:pt x="1352" y="362"/>
                  </a:cubicBezTo>
                  <a:cubicBezTo>
                    <a:pt x="1349" y="356"/>
                    <a:pt x="1349" y="356"/>
                    <a:pt x="1349" y="356"/>
                  </a:cubicBezTo>
                  <a:cubicBezTo>
                    <a:pt x="1344" y="348"/>
                    <a:pt x="1334" y="338"/>
                    <a:pt x="1318" y="325"/>
                  </a:cubicBezTo>
                  <a:cubicBezTo>
                    <a:pt x="1313" y="321"/>
                    <a:pt x="1313" y="321"/>
                    <a:pt x="1313" y="321"/>
                  </a:cubicBezTo>
                  <a:cubicBezTo>
                    <a:pt x="1296" y="342"/>
                    <a:pt x="1296" y="342"/>
                    <a:pt x="1296" y="342"/>
                  </a:cubicBezTo>
                  <a:cubicBezTo>
                    <a:pt x="1301" y="345"/>
                    <a:pt x="1301" y="345"/>
                    <a:pt x="1301" y="345"/>
                  </a:cubicBezTo>
                  <a:cubicBezTo>
                    <a:pt x="1319" y="359"/>
                    <a:pt x="1324" y="367"/>
                    <a:pt x="1325" y="369"/>
                  </a:cubicBezTo>
                  <a:close/>
                  <a:moveTo>
                    <a:pt x="1136" y="238"/>
                  </a:moveTo>
                  <a:cubicBezTo>
                    <a:pt x="1141" y="241"/>
                    <a:pt x="1141" y="241"/>
                    <a:pt x="1141" y="241"/>
                  </a:cubicBezTo>
                  <a:cubicBezTo>
                    <a:pt x="1155" y="219"/>
                    <a:pt x="1155" y="219"/>
                    <a:pt x="1155" y="219"/>
                  </a:cubicBezTo>
                  <a:cubicBezTo>
                    <a:pt x="1150" y="216"/>
                    <a:pt x="1150" y="216"/>
                    <a:pt x="1150" y="216"/>
                  </a:cubicBezTo>
                  <a:cubicBezTo>
                    <a:pt x="1138" y="210"/>
                    <a:pt x="1127" y="203"/>
                    <a:pt x="1115" y="196"/>
                  </a:cubicBezTo>
                  <a:cubicBezTo>
                    <a:pt x="1109" y="194"/>
                    <a:pt x="1109" y="194"/>
                    <a:pt x="1109" y="194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101" y="219"/>
                    <a:pt x="1101" y="219"/>
                    <a:pt x="1101" y="219"/>
                  </a:cubicBezTo>
                  <a:cubicBezTo>
                    <a:pt x="1113" y="225"/>
                    <a:pt x="1125" y="232"/>
                    <a:pt x="1136" y="238"/>
                  </a:cubicBezTo>
                  <a:close/>
                  <a:moveTo>
                    <a:pt x="844" y="74"/>
                  </a:moveTo>
                  <a:cubicBezTo>
                    <a:pt x="849" y="77"/>
                    <a:pt x="849" y="77"/>
                    <a:pt x="849" y="77"/>
                  </a:cubicBezTo>
                  <a:cubicBezTo>
                    <a:pt x="863" y="55"/>
                    <a:pt x="863" y="55"/>
                    <a:pt x="863" y="55"/>
                  </a:cubicBezTo>
                  <a:cubicBezTo>
                    <a:pt x="859" y="52"/>
                    <a:pt x="859" y="52"/>
                    <a:pt x="859" y="52"/>
                  </a:cubicBezTo>
                  <a:cubicBezTo>
                    <a:pt x="846" y="44"/>
                    <a:pt x="834" y="37"/>
                    <a:pt x="823" y="31"/>
                  </a:cubicBezTo>
                  <a:cubicBezTo>
                    <a:pt x="819" y="28"/>
                    <a:pt x="819" y="28"/>
                    <a:pt x="819" y="28"/>
                  </a:cubicBezTo>
                  <a:cubicBezTo>
                    <a:pt x="805" y="51"/>
                    <a:pt x="805" y="51"/>
                    <a:pt x="805" y="51"/>
                  </a:cubicBezTo>
                  <a:cubicBezTo>
                    <a:pt x="810" y="54"/>
                    <a:pt x="810" y="54"/>
                    <a:pt x="810" y="54"/>
                  </a:cubicBezTo>
                  <a:cubicBezTo>
                    <a:pt x="821" y="59"/>
                    <a:pt x="832" y="66"/>
                    <a:pt x="844" y="74"/>
                  </a:cubicBezTo>
                  <a:close/>
                  <a:moveTo>
                    <a:pt x="746" y="26"/>
                  </a:moveTo>
                  <a:cubicBezTo>
                    <a:pt x="747" y="26"/>
                    <a:pt x="748" y="26"/>
                    <a:pt x="750" y="26"/>
                  </a:cubicBezTo>
                  <a:cubicBezTo>
                    <a:pt x="753" y="27"/>
                    <a:pt x="761" y="29"/>
                    <a:pt x="776" y="36"/>
                  </a:cubicBezTo>
                  <a:cubicBezTo>
                    <a:pt x="781" y="39"/>
                    <a:pt x="781" y="39"/>
                    <a:pt x="781" y="39"/>
                  </a:cubicBezTo>
                  <a:cubicBezTo>
                    <a:pt x="792" y="15"/>
                    <a:pt x="792" y="15"/>
                    <a:pt x="792" y="15"/>
                  </a:cubicBezTo>
                  <a:cubicBezTo>
                    <a:pt x="787" y="13"/>
                    <a:pt x="787" y="13"/>
                    <a:pt x="787" y="13"/>
                  </a:cubicBezTo>
                  <a:cubicBezTo>
                    <a:pt x="772" y="5"/>
                    <a:pt x="761" y="1"/>
                    <a:pt x="753" y="0"/>
                  </a:cubicBezTo>
                  <a:cubicBezTo>
                    <a:pt x="750" y="0"/>
                    <a:pt x="748" y="0"/>
                    <a:pt x="746" y="0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39" y="26"/>
                    <a:pt x="739" y="26"/>
                    <a:pt x="739" y="26"/>
                  </a:cubicBezTo>
                  <a:cubicBezTo>
                    <a:pt x="746" y="26"/>
                    <a:pt x="746" y="26"/>
                    <a:pt x="746" y="26"/>
                  </a:cubicBezTo>
                  <a:cubicBezTo>
                    <a:pt x="746" y="26"/>
                    <a:pt x="746" y="26"/>
                    <a:pt x="746" y="26"/>
                  </a:cubicBezTo>
                  <a:close/>
                  <a:moveTo>
                    <a:pt x="682" y="56"/>
                  </a:moveTo>
                  <a:cubicBezTo>
                    <a:pt x="689" y="51"/>
                    <a:pt x="700" y="43"/>
                    <a:pt x="713" y="37"/>
                  </a:cubicBezTo>
                  <a:cubicBezTo>
                    <a:pt x="718" y="34"/>
                    <a:pt x="718" y="34"/>
                    <a:pt x="718" y="34"/>
                  </a:cubicBezTo>
                  <a:cubicBezTo>
                    <a:pt x="706" y="11"/>
                    <a:pt x="706" y="11"/>
                    <a:pt x="706" y="11"/>
                  </a:cubicBezTo>
                  <a:cubicBezTo>
                    <a:pt x="701" y="13"/>
                    <a:pt x="701" y="13"/>
                    <a:pt x="701" y="13"/>
                  </a:cubicBezTo>
                  <a:cubicBezTo>
                    <a:pt x="687" y="20"/>
                    <a:pt x="674" y="29"/>
                    <a:pt x="666" y="35"/>
                  </a:cubicBezTo>
                  <a:cubicBezTo>
                    <a:pt x="661" y="39"/>
                    <a:pt x="661" y="39"/>
                    <a:pt x="661" y="39"/>
                  </a:cubicBezTo>
                  <a:cubicBezTo>
                    <a:pt x="677" y="60"/>
                    <a:pt x="677" y="60"/>
                    <a:pt x="677" y="60"/>
                  </a:cubicBezTo>
                  <a:cubicBezTo>
                    <a:pt x="682" y="56"/>
                    <a:pt x="682" y="56"/>
                    <a:pt x="682" y="56"/>
                  </a:cubicBezTo>
                  <a:cubicBezTo>
                    <a:pt x="682" y="56"/>
                    <a:pt x="682" y="56"/>
                    <a:pt x="682" y="56"/>
                  </a:cubicBezTo>
                  <a:close/>
                  <a:moveTo>
                    <a:pt x="38" y="662"/>
                  </a:moveTo>
                  <a:cubicBezTo>
                    <a:pt x="35" y="658"/>
                    <a:pt x="35" y="658"/>
                    <a:pt x="35" y="658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19" y="680"/>
                    <a:pt x="19" y="680"/>
                    <a:pt x="19" y="680"/>
                  </a:cubicBezTo>
                  <a:cubicBezTo>
                    <a:pt x="29" y="690"/>
                    <a:pt x="44" y="699"/>
                    <a:pt x="55" y="705"/>
                  </a:cubicBezTo>
                  <a:cubicBezTo>
                    <a:pt x="59" y="707"/>
                    <a:pt x="59" y="707"/>
                    <a:pt x="59" y="707"/>
                  </a:cubicBezTo>
                  <a:cubicBezTo>
                    <a:pt x="72" y="685"/>
                    <a:pt x="72" y="685"/>
                    <a:pt x="72" y="685"/>
                  </a:cubicBezTo>
                  <a:cubicBezTo>
                    <a:pt x="67" y="682"/>
                    <a:pt x="67" y="682"/>
                    <a:pt x="67" y="682"/>
                  </a:cubicBezTo>
                  <a:cubicBezTo>
                    <a:pt x="54" y="675"/>
                    <a:pt x="44" y="669"/>
                    <a:pt x="38" y="662"/>
                  </a:cubicBezTo>
                  <a:close/>
                  <a:moveTo>
                    <a:pt x="997" y="161"/>
                  </a:moveTo>
                  <a:cubicBezTo>
                    <a:pt x="1002" y="163"/>
                    <a:pt x="1002" y="163"/>
                    <a:pt x="1002" y="163"/>
                  </a:cubicBezTo>
                  <a:cubicBezTo>
                    <a:pt x="1014" y="141"/>
                    <a:pt x="1014" y="141"/>
                    <a:pt x="1014" y="141"/>
                  </a:cubicBezTo>
                  <a:cubicBezTo>
                    <a:pt x="1010" y="138"/>
                    <a:pt x="1010" y="138"/>
                    <a:pt x="1010" y="138"/>
                  </a:cubicBezTo>
                  <a:cubicBezTo>
                    <a:pt x="997" y="131"/>
                    <a:pt x="986" y="125"/>
                    <a:pt x="975" y="119"/>
                  </a:cubicBezTo>
                  <a:cubicBezTo>
                    <a:pt x="970" y="116"/>
                    <a:pt x="970" y="116"/>
                    <a:pt x="970" y="116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63" y="142"/>
                    <a:pt x="963" y="142"/>
                    <a:pt x="963" y="142"/>
                  </a:cubicBezTo>
                  <a:cubicBezTo>
                    <a:pt x="973" y="148"/>
                    <a:pt x="985" y="154"/>
                    <a:pt x="997" y="161"/>
                  </a:cubicBezTo>
                  <a:close/>
                  <a:moveTo>
                    <a:pt x="888" y="102"/>
                  </a:moveTo>
                  <a:cubicBezTo>
                    <a:pt x="891" y="103"/>
                    <a:pt x="892" y="104"/>
                    <a:pt x="892" y="104"/>
                  </a:cubicBezTo>
                  <a:cubicBezTo>
                    <a:pt x="893" y="105"/>
                    <a:pt x="893" y="105"/>
                    <a:pt x="893" y="105"/>
                  </a:cubicBezTo>
                  <a:cubicBezTo>
                    <a:pt x="894" y="106"/>
                    <a:pt x="907" y="112"/>
                    <a:pt x="928" y="124"/>
                  </a:cubicBezTo>
                  <a:cubicBezTo>
                    <a:pt x="932" y="126"/>
                    <a:pt x="932" y="126"/>
                    <a:pt x="932" y="126"/>
                  </a:cubicBezTo>
                  <a:cubicBezTo>
                    <a:pt x="945" y="103"/>
                    <a:pt x="945" y="103"/>
                    <a:pt x="945" y="103"/>
                  </a:cubicBezTo>
                  <a:cubicBezTo>
                    <a:pt x="940" y="100"/>
                    <a:pt x="940" y="100"/>
                    <a:pt x="940" y="100"/>
                  </a:cubicBezTo>
                  <a:cubicBezTo>
                    <a:pt x="917" y="88"/>
                    <a:pt x="909" y="84"/>
                    <a:pt x="906" y="82"/>
                  </a:cubicBezTo>
                  <a:cubicBezTo>
                    <a:pt x="906" y="82"/>
                    <a:pt x="906" y="82"/>
                    <a:pt x="906" y="82"/>
                  </a:cubicBezTo>
                  <a:cubicBezTo>
                    <a:pt x="906" y="82"/>
                    <a:pt x="900" y="78"/>
                    <a:pt x="891" y="73"/>
                  </a:cubicBezTo>
                  <a:cubicBezTo>
                    <a:pt x="887" y="69"/>
                    <a:pt x="887" y="69"/>
                    <a:pt x="887" y="69"/>
                  </a:cubicBezTo>
                  <a:cubicBezTo>
                    <a:pt x="873" y="91"/>
                    <a:pt x="873" y="91"/>
                    <a:pt x="873" y="91"/>
                  </a:cubicBezTo>
                  <a:cubicBezTo>
                    <a:pt x="877" y="94"/>
                    <a:pt x="877" y="94"/>
                    <a:pt x="877" y="94"/>
                  </a:cubicBezTo>
                  <a:cubicBezTo>
                    <a:pt x="882" y="97"/>
                    <a:pt x="886" y="100"/>
                    <a:pt x="888" y="102"/>
                  </a:cubicBezTo>
                  <a:close/>
                  <a:moveTo>
                    <a:pt x="304" y="266"/>
                  </a:moveTo>
                  <a:cubicBezTo>
                    <a:pt x="291" y="242"/>
                    <a:pt x="291" y="242"/>
                    <a:pt x="291" y="242"/>
                  </a:cubicBezTo>
                  <a:cubicBezTo>
                    <a:pt x="247" y="268"/>
                    <a:pt x="247" y="268"/>
                    <a:pt x="247" y="268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lose/>
                  <a:moveTo>
                    <a:pt x="1073" y="766"/>
                  </a:moveTo>
                  <a:cubicBezTo>
                    <a:pt x="1085" y="787"/>
                    <a:pt x="1085" y="787"/>
                    <a:pt x="1085" y="787"/>
                  </a:cubicBezTo>
                  <a:cubicBezTo>
                    <a:pt x="1129" y="762"/>
                    <a:pt x="1129" y="762"/>
                    <a:pt x="1129" y="762"/>
                  </a:cubicBezTo>
                  <a:cubicBezTo>
                    <a:pt x="1117" y="740"/>
                    <a:pt x="1117" y="740"/>
                    <a:pt x="1117" y="740"/>
                  </a:cubicBezTo>
                  <a:cubicBezTo>
                    <a:pt x="1073" y="766"/>
                    <a:pt x="1073" y="766"/>
                    <a:pt x="1073" y="766"/>
                  </a:cubicBezTo>
                  <a:cubicBezTo>
                    <a:pt x="1073" y="766"/>
                    <a:pt x="1073" y="766"/>
                    <a:pt x="1073" y="766"/>
                  </a:cubicBezTo>
                  <a:close/>
                  <a:moveTo>
                    <a:pt x="974" y="824"/>
                  </a:moveTo>
                  <a:cubicBezTo>
                    <a:pt x="961" y="831"/>
                    <a:pt x="950" y="838"/>
                    <a:pt x="940" y="844"/>
                  </a:cubicBezTo>
                  <a:cubicBezTo>
                    <a:pt x="936" y="847"/>
                    <a:pt x="936" y="847"/>
                    <a:pt x="936" y="847"/>
                  </a:cubicBezTo>
                  <a:cubicBezTo>
                    <a:pt x="949" y="870"/>
                    <a:pt x="949" y="870"/>
                    <a:pt x="949" y="870"/>
                  </a:cubicBezTo>
                  <a:cubicBezTo>
                    <a:pt x="953" y="867"/>
                    <a:pt x="953" y="867"/>
                    <a:pt x="953" y="867"/>
                  </a:cubicBezTo>
                  <a:cubicBezTo>
                    <a:pt x="964" y="860"/>
                    <a:pt x="975" y="853"/>
                    <a:pt x="987" y="846"/>
                  </a:cubicBezTo>
                  <a:cubicBezTo>
                    <a:pt x="992" y="844"/>
                    <a:pt x="992" y="844"/>
                    <a:pt x="992" y="844"/>
                  </a:cubicBezTo>
                  <a:cubicBezTo>
                    <a:pt x="979" y="821"/>
                    <a:pt x="979" y="821"/>
                    <a:pt x="979" y="821"/>
                  </a:cubicBezTo>
                  <a:cubicBezTo>
                    <a:pt x="974" y="824"/>
                    <a:pt x="974" y="824"/>
                    <a:pt x="974" y="824"/>
                  </a:cubicBezTo>
                  <a:cubicBezTo>
                    <a:pt x="974" y="824"/>
                    <a:pt x="974" y="824"/>
                    <a:pt x="974" y="824"/>
                  </a:cubicBezTo>
                  <a:close/>
                  <a:moveTo>
                    <a:pt x="1043" y="783"/>
                  </a:moveTo>
                  <a:cubicBezTo>
                    <a:pt x="1031" y="789"/>
                    <a:pt x="1019" y="796"/>
                    <a:pt x="1008" y="803"/>
                  </a:cubicBezTo>
                  <a:cubicBezTo>
                    <a:pt x="1003" y="806"/>
                    <a:pt x="1003" y="806"/>
                    <a:pt x="1003" y="806"/>
                  </a:cubicBezTo>
                  <a:cubicBezTo>
                    <a:pt x="1016" y="828"/>
                    <a:pt x="1016" y="828"/>
                    <a:pt x="1016" y="828"/>
                  </a:cubicBezTo>
                  <a:cubicBezTo>
                    <a:pt x="1021" y="825"/>
                    <a:pt x="1021" y="825"/>
                    <a:pt x="1021" y="825"/>
                  </a:cubicBezTo>
                  <a:cubicBezTo>
                    <a:pt x="1033" y="819"/>
                    <a:pt x="1045" y="813"/>
                    <a:pt x="1056" y="805"/>
                  </a:cubicBezTo>
                  <a:cubicBezTo>
                    <a:pt x="1062" y="803"/>
                    <a:pt x="1062" y="803"/>
                    <a:pt x="1062" y="803"/>
                  </a:cubicBezTo>
                  <a:cubicBezTo>
                    <a:pt x="1048" y="780"/>
                    <a:pt x="1048" y="780"/>
                    <a:pt x="1048" y="780"/>
                  </a:cubicBezTo>
                  <a:cubicBezTo>
                    <a:pt x="1043" y="783"/>
                    <a:pt x="1043" y="783"/>
                    <a:pt x="1043" y="783"/>
                  </a:cubicBezTo>
                  <a:cubicBezTo>
                    <a:pt x="1043" y="783"/>
                    <a:pt x="1043" y="783"/>
                    <a:pt x="1043" y="783"/>
                  </a:cubicBezTo>
                  <a:close/>
                  <a:moveTo>
                    <a:pt x="838" y="909"/>
                  </a:moveTo>
                  <a:cubicBezTo>
                    <a:pt x="824" y="920"/>
                    <a:pt x="816" y="927"/>
                    <a:pt x="812" y="934"/>
                  </a:cubicBezTo>
                  <a:cubicBezTo>
                    <a:pt x="811" y="936"/>
                    <a:pt x="809" y="938"/>
                    <a:pt x="808" y="941"/>
                  </a:cubicBezTo>
                  <a:cubicBezTo>
                    <a:pt x="805" y="946"/>
                    <a:pt x="805" y="946"/>
                    <a:pt x="805" y="946"/>
                  </a:cubicBezTo>
                  <a:cubicBezTo>
                    <a:pt x="827" y="959"/>
                    <a:pt x="827" y="959"/>
                    <a:pt x="827" y="959"/>
                  </a:cubicBezTo>
                  <a:cubicBezTo>
                    <a:pt x="830" y="955"/>
                    <a:pt x="830" y="955"/>
                    <a:pt x="830" y="955"/>
                  </a:cubicBezTo>
                  <a:cubicBezTo>
                    <a:pt x="832" y="953"/>
                    <a:pt x="832" y="950"/>
                    <a:pt x="834" y="948"/>
                  </a:cubicBezTo>
                  <a:cubicBezTo>
                    <a:pt x="835" y="947"/>
                    <a:pt x="838" y="942"/>
                    <a:pt x="854" y="930"/>
                  </a:cubicBezTo>
                  <a:cubicBezTo>
                    <a:pt x="858" y="926"/>
                    <a:pt x="858" y="926"/>
                    <a:pt x="858" y="926"/>
                  </a:cubicBezTo>
                  <a:cubicBezTo>
                    <a:pt x="843" y="906"/>
                    <a:pt x="843" y="906"/>
                    <a:pt x="843" y="906"/>
                  </a:cubicBezTo>
                  <a:cubicBezTo>
                    <a:pt x="838" y="909"/>
                    <a:pt x="838" y="909"/>
                    <a:pt x="838" y="909"/>
                  </a:cubicBezTo>
                  <a:cubicBezTo>
                    <a:pt x="838" y="909"/>
                    <a:pt x="838" y="909"/>
                    <a:pt x="838" y="909"/>
                  </a:cubicBezTo>
                  <a:close/>
                  <a:moveTo>
                    <a:pt x="905" y="864"/>
                  </a:moveTo>
                  <a:cubicBezTo>
                    <a:pt x="894" y="872"/>
                    <a:pt x="882" y="879"/>
                    <a:pt x="872" y="886"/>
                  </a:cubicBezTo>
                  <a:cubicBezTo>
                    <a:pt x="868" y="889"/>
                    <a:pt x="868" y="889"/>
                    <a:pt x="868" y="889"/>
                  </a:cubicBezTo>
                  <a:cubicBezTo>
                    <a:pt x="882" y="910"/>
                    <a:pt x="882" y="910"/>
                    <a:pt x="882" y="910"/>
                  </a:cubicBezTo>
                  <a:cubicBezTo>
                    <a:pt x="886" y="907"/>
                    <a:pt x="886" y="907"/>
                    <a:pt x="886" y="907"/>
                  </a:cubicBezTo>
                  <a:cubicBezTo>
                    <a:pt x="897" y="901"/>
                    <a:pt x="908" y="894"/>
                    <a:pt x="919" y="887"/>
                  </a:cubicBezTo>
                  <a:cubicBezTo>
                    <a:pt x="924" y="884"/>
                    <a:pt x="924" y="884"/>
                    <a:pt x="924" y="884"/>
                  </a:cubicBezTo>
                  <a:cubicBezTo>
                    <a:pt x="911" y="861"/>
                    <a:pt x="911" y="861"/>
                    <a:pt x="911" y="861"/>
                  </a:cubicBezTo>
                  <a:cubicBezTo>
                    <a:pt x="905" y="864"/>
                    <a:pt x="905" y="864"/>
                    <a:pt x="905" y="864"/>
                  </a:cubicBezTo>
                  <a:cubicBezTo>
                    <a:pt x="905" y="864"/>
                    <a:pt x="905" y="864"/>
                    <a:pt x="905" y="864"/>
                  </a:cubicBezTo>
                  <a:close/>
                  <a:moveTo>
                    <a:pt x="1140" y="726"/>
                  </a:moveTo>
                  <a:cubicBezTo>
                    <a:pt x="1155" y="748"/>
                    <a:pt x="1155" y="748"/>
                    <a:pt x="1155" y="748"/>
                  </a:cubicBezTo>
                  <a:cubicBezTo>
                    <a:pt x="1199" y="723"/>
                    <a:pt x="1199" y="723"/>
                    <a:pt x="1199" y="723"/>
                  </a:cubicBezTo>
                  <a:cubicBezTo>
                    <a:pt x="1184" y="701"/>
                    <a:pt x="1184" y="701"/>
                    <a:pt x="1184" y="701"/>
                  </a:cubicBezTo>
                  <a:cubicBezTo>
                    <a:pt x="1140" y="726"/>
                    <a:pt x="1140" y="726"/>
                    <a:pt x="1140" y="726"/>
                  </a:cubicBezTo>
                  <a:cubicBezTo>
                    <a:pt x="1140" y="726"/>
                    <a:pt x="1140" y="726"/>
                    <a:pt x="1140" y="726"/>
                  </a:cubicBezTo>
                  <a:close/>
                  <a:moveTo>
                    <a:pt x="48" y="303"/>
                  </a:moveTo>
                  <a:cubicBezTo>
                    <a:pt x="43" y="306"/>
                    <a:pt x="37" y="310"/>
                    <a:pt x="32" y="317"/>
                  </a:cubicBezTo>
                  <a:cubicBezTo>
                    <a:pt x="28" y="322"/>
                    <a:pt x="28" y="322"/>
                    <a:pt x="28" y="322"/>
                  </a:cubicBezTo>
                  <a:cubicBezTo>
                    <a:pt x="48" y="339"/>
                    <a:pt x="48" y="339"/>
                    <a:pt x="48" y="339"/>
                  </a:cubicBezTo>
                  <a:cubicBezTo>
                    <a:pt x="51" y="334"/>
                    <a:pt x="51" y="334"/>
                    <a:pt x="51" y="334"/>
                  </a:cubicBezTo>
                  <a:cubicBezTo>
                    <a:pt x="54" y="330"/>
                    <a:pt x="58" y="328"/>
                    <a:pt x="61" y="327"/>
                  </a:cubicBezTo>
                  <a:cubicBezTo>
                    <a:pt x="61" y="327"/>
                    <a:pt x="63" y="325"/>
                    <a:pt x="74" y="328"/>
                  </a:cubicBezTo>
                  <a:cubicBezTo>
                    <a:pt x="80" y="330"/>
                    <a:pt x="80" y="330"/>
                    <a:pt x="80" y="330"/>
                  </a:cubicBezTo>
                  <a:cubicBezTo>
                    <a:pt x="86" y="305"/>
                    <a:pt x="86" y="305"/>
                    <a:pt x="86" y="305"/>
                  </a:cubicBezTo>
                  <a:cubicBezTo>
                    <a:pt x="81" y="304"/>
                    <a:pt x="81" y="304"/>
                    <a:pt x="81" y="304"/>
                  </a:cubicBezTo>
                  <a:cubicBezTo>
                    <a:pt x="67" y="299"/>
                    <a:pt x="57" y="299"/>
                    <a:pt x="48" y="303"/>
                  </a:cubicBezTo>
                  <a:close/>
                  <a:moveTo>
                    <a:pt x="1338" y="556"/>
                  </a:moveTo>
                  <a:cubicBezTo>
                    <a:pt x="1336" y="570"/>
                    <a:pt x="1333" y="583"/>
                    <a:pt x="1330" y="593"/>
                  </a:cubicBezTo>
                  <a:cubicBezTo>
                    <a:pt x="1328" y="598"/>
                    <a:pt x="1328" y="598"/>
                    <a:pt x="1328" y="598"/>
                  </a:cubicBezTo>
                  <a:cubicBezTo>
                    <a:pt x="1353" y="606"/>
                    <a:pt x="1353" y="606"/>
                    <a:pt x="1353" y="606"/>
                  </a:cubicBezTo>
                  <a:cubicBezTo>
                    <a:pt x="1355" y="601"/>
                    <a:pt x="1355" y="601"/>
                    <a:pt x="1355" y="601"/>
                  </a:cubicBezTo>
                  <a:cubicBezTo>
                    <a:pt x="1358" y="590"/>
                    <a:pt x="1361" y="576"/>
                    <a:pt x="1363" y="561"/>
                  </a:cubicBezTo>
                  <a:cubicBezTo>
                    <a:pt x="1364" y="555"/>
                    <a:pt x="1364" y="555"/>
                    <a:pt x="1364" y="555"/>
                  </a:cubicBezTo>
                  <a:cubicBezTo>
                    <a:pt x="1339" y="551"/>
                    <a:pt x="1339" y="551"/>
                    <a:pt x="1339" y="551"/>
                  </a:cubicBezTo>
                  <a:cubicBezTo>
                    <a:pt x="1338" y="556"/>
                    <a:pt x="1338" y="556"/>
                    <a:pt x="1338" y="556"/>
                  </a:cubicBezTo>
                  <a:cubicBezTo>
                    <a:pt x="1338" y="556"/>
                    <a:pt x="1338" y="556"/>
                    <a:pt x="1338" y="556"/>
                  </a:cubicBezTo>
                  <a:close/>
                  <a:moveTo>
                    <a:pt x="1344" y="474"/>
                  </a:moveTo>
                  <a:cubicBezTo>
                    <a:pt x="1344" y="480"/>
                    <a:pt x="1344" y="480"/>
                    <a:pt x="1344" y="480"/>
                  </a:cubicBezTo>
                  <a:cubicBezTo>
                    <a:pt x="1344" y="493"/>
                    <a:pt x="1344" y="506"/>
                    <a:pt x="1342" y="518"/>
                  </a:cubicBezTo>
                  <a:cubicBezTo>
                    <a:pt x="1342" y="524"/>
                    <a:pt x="1342" y="524"/>
                    <a:pt x="1342" y="524"/>
                  </a:cubicBezTo>
                  <a:cubicBezTo>
                    <a:pt x="1367" y="526"/>
                    <a:pt x="1367" y="526"/>
                    <a:pt x="1367" y="526"/>
                  </a:cubicBezTo>
                  <a:cubicBezTo>
                    <a:pt x="1367" y="520"/>
                    <a:pt x="1367" y="520"/>
                    <a:pt x="1367" y="520"/>
                  </a:cubicBezTo>
                  <a:cubicBezTo>
                    <a:pt x="1368" y="507"/>
                    <a:pt x="1369" y="493"/>
                    <a:pt x="1369" y="480"/>
                  </a:cubicBezTo>
                  <a:cubicBezTo>
                    <a:pt x="1369" y="474"/>
                    <a:pt x="1369" y="474"/>
                    <a:pt x="1369" y="474"/>
                  </a:cubicBezTo>
                  <a:cubicBezTo>
                    <a:pt x="1344" y="474"/>
                    <a:pt x="1344" y="474"/>
                    <a:pt x="1344" y="474"/>
                  </a:cubicBezTo>
                  <a:cubicBezTo>
                    <a:pt x="1344" y="474"/>
                    <a:pt x="1344" y="474"/>
                    <a:pt x="1344" y="474"/>
                  </a:cubicBezTo>
                  <a:close/>
                  <a:moveTo>
                    <a:pt x="791" y="972"/>
                  </a:moveTo>
                  <a:cubicBezTo>
                    <a:pt x="789" y="977"/>
                    <a:pt x="789" y="977"/>
                    <a:pt x="789" y="977"/>
                  </a:cubicBezTo>
                  <a:cubicBezTo>
                    <a:pt x="782" y="989"/>
                    <a:pt x="777" y="1000"/>
                    <a:pt x="771" y="1009"/>
                  </a:cubicBezTo>
                  <a:cubicBezTo>
                    <a:pt x="767" y="1014"/>
                    <a:pt x="767" y="1014"/>
                    <a:pt x="767" y="1014"/>
                  </a:cubicBezTo>
                  <a:cubicBezTo>
                    <a:pt x="789" y="1028"/>
                    <a:pt x="789" y="1028"/>
                    <a:pt x="789" y="1028"/>
                  </a:cubicBezTo>
                  <a:cubicBezTo>
                    <a:pt x="792" y="1024"/>
                    <a:pt x="792" y="1024"/>
                    <a:pt x="792" y="1024"/>
                  </a:cubicBezTo>
                  <a:cubicBezTo>
                    <a:pt x="799" y="1014"/>
                    <a:pt x="805" y="1002"/>
                    <a:pt x="812" y="988"/>
                  </a:cubicBezTo>
                  <a:cubicBezTo>
                    <a:pt x="814" y="984"/>
                    <a:pt x="814" y="984"/>
                    <a:pt x="814" y="984"/>
                  </a:cubicBezTo>
                  <a:cubicBezTo>
                    <a:pt x="804" y="977"/>
                    <a:pt x="804" y="977"/>
                    <a:pt x="804" y="977"/>
                  </a:cubicBezTo>
                  <a:cubicBezTo>
                    <a:pt x="791" y="972"/>
                    <a:pt x="791" y="972"/>
                    <a:pt x="791" y="972"/>
                  </a:cubicBezTo>
                  <a:cubicBezTo>
                    <a:pt x="791" y="972"/>
                    <a:pt x="791" y="972"/>
                    <a:pt x="791" y="972"/>
                  </a:cubicBezTo>
                  <a:close/>
                  <a:moveTo>
                    <a:pt x="1249" y="662"/>
                  </a:moveTo>
                  <a:cubicBezTo>
                    <a:pt x="1238" y="669"/>
                    <a:pt x="1226" y="676"/>
                    <a:pt x="1214" y="683"/>
                  </a:cubicBezTo>
                  <a:cubicBezTo>
                    <a:pt x="1210" y="686"/>
                    <a:pt x="1210" y="686"/>
                    <a:pt x="1210" y="686"/>
                  </a:cubicBezTo>
                  <a:cubicBezTo>
                    <a:pt x="1222" y="709"/>
                    <a:pt x="1222" y="709"/>
                    <a:pt x="1222" y="709"/>
                  </a:cubicBezTo>
                  <a:cubicBezTo>
                    <a:pt x="1228" y="706"/>
                    <a:pt x="1228" y="706"/>
                    <a:pt x="1228" y="706"/>
                  </a:cubicBezTo>
                  <a:cubicBezTo>
                    <a:pt x="1240" y="698"/>
                    <a:pt x="1252" y="691"/>
                    <a:pt x="1262" y="685"/>
                  </a:cubicBezTo>
                  <a:cubicBezTo>
                    <a:pt x="1267" y="682"/>
                    <a:pt x="1267" y="682"/>
                    <a:pt x="1267" y="682"/>
                  </a:cubicBezTo>
                  <a:cubicBezTo>
                    <a:pt x="1253" y="660"/>
                    <a:pt x="1253" y="660"/>
                    <a:pt x="1253" y="660"/>
                  </a:cubicBezTo>
                  <a:cubicBezTo>
                    <a:pt x="1249" y="662"/>
                    <a:pt x="1249" y="662"/>
                    <a:pt x="1249" y="662"/>
                  </a:cubicBezTo>
                  <a:cubicBezTo>
                    <a:pt x="1249" y="662"/>
                    <a:pt x="1249" y="662"/>
                    <a:pt x="1249" y="662"/>
                  </a:cubicBezTo>
                  <a:close/>
                  <a:moveTo>
                    <a:pt x="1314" y="619"/>
                  </a:moveTo>
                  <a:cubicBezTo>
                    <a:pt x="1307" y="625"/>
                    <a:pt x="1297" y="632"/>
                    <a:pt x="1283" y="641"/>
                  </a:cubicBezTo>
                  <a:cubicBezTo>
                    <a:pt x="1278" y="645"/>
                    <a:pt x="1278" y="645"/>
                    <a:pt x="1278" y="645"/>
                  </a:cubicBezTo>
                  <a:cubicBezTo>
                    <a:pt x="1292" y="666"/>
                    <a:pt x="1292" y="666"/>
                    <a:pt x="1292" y="666"/>
                  </a:cubicBezTo>
                  <a:cubicBezTo>
                    <a:pt x="1297" y="663"/>
                    <a:pt x="1297" y="663"/>
                    <a:pt x="1297" y="663"/>
                  </a:cubicBezTo>
                  <a:cubicBezTo>
                    <a:pt x="1312" y="653"/>
                    <a:pt x="1323" y="646"/>
                    <a:pt x="1330" y="640"/>
                  </a:cubicBezTo>
                  <a:cubicBezTo>
                    <a:pt x="1334" y="636"/>
                    <a:pt x="1334" y="636"/>
                    <a:pt x="1334" y="636"/>
                  </a:cubicBezTo>
                  <a:cubicBezTo>
                    <a:pt x="1318" y="616"/>
                    <a:pt x="1318" y="616"/>
                    <a:pt x="1318" y="616"/>
                  </a:cubicBezTo>
                  <a:cubicBezTo>
                    <a:pt x="1314" y="619"/>
                    <a:pt x="1314" y="619"/>
                    <a:pt x="1314" y="619"/>
                  </a:cubicBezTo>
                  <a:cubicBezTo>
                    <a:pt x="1314" y="619"/>
                    <a:pt x="1314" y="619"/>
                    <a:pt x="1314" y="619"/>
                  </a:cubicBezTo>
                  <a:close/>
                  <a:moveTo>
                    <a:pt x="318" y="798"/>
                  </a:moveTo>
                  <a:cubicBezTo>
                    <a:pt x="314" y="795"/>
                    <a:pt x="314" y="795"/>
                    <a:pt x="314" y="795"/>
                  </a:cubicBezTo>
                  <a:cubicBezTo>
                    <a:pt x="300" y="818"/>
                    <a:pt x="300" y="818"/>
                    <a:pt x="300" y="818"/>
                  </a:cubicBezTo>
                  <a:cubicBezTo>
                    <a:pt x="306" y="821"/>
                    <a:pt x="306" y="821"/>
                    <a:pt x="306" y="821"/>
                  </a:cubicBezTo>
                  <a:cubicBezTo>
                    <a:pt x="317" y="828"/>
                    <a:pt x="328" y="834"/>
                    <a:pt x="339" y="841"/>
                  </a:cubicBezTo>
                  <a:cubicBezTo>
                    <a:pt x="344" y="844"/>
                    <a:pt x="344" y="844"/>
                    <a:pt x="344" y="844"/>
                  </a:cubicBezTo>
                  <a:cubicBezTo>
                    <a:pt x="357" y="821"/>
                    <a:pt x="357" y="821"/>
                    <a:pt x="357" y="821"/>
                  </a:cubicBezTo>
                  <a:cubicBezTo>
                    <a:pt x="353" y="818"/>
                    <a:pt x="353" y="818"/>
                    <a:pt x="353" y="818"/>
                  </a:cubicBezTo>
                  <a:cubicBezTo>
                    <a:pt x="341" y="812"/>
                    <a:pt x="330" y="805"/>
                    <a:pt x="318" y="798"/>
                  </a:cubicBezTo>
                  <a:close/>
                  <a:moveTo>
                    <a:pt x="368" y="858"/>
                  </a:moveTo>
                  <a:cubicBezTo>
                    <a:pt x="413" y="883"/>
                    <a:pt x="413" y="883"/>
                    <a:pt x="413" y="883"/>
                  </a:cubicBezTo>
                  <a:cubicBezTo>
                    <a:pt x="425" y="861"/>
                    <a:pt x="425" y="861"/>
                    <a:pt x="425" y="861"/>
                  </a:cubicBezTo>
                  <a:cubicBezTo>
                    <a:pt x="381" y="834"/>
                    <a:pt x="381" y="834"/>
                    <a:pt x="381" y="834"/>
                  </a:cubicBezTo>
                  <a:cubicBezTo>
                    <a:pt x="368" y="858"/>
                    <a:pt x="368" y="858"/>
                    <a:pt x="368" y="858"/>
                  </a:cubicBezTo>
                  <a:cubicBezTo>
                    <a:pt x="368" y="858"/>
                    <a:pt x="368" y="858"/>
                    <a:pt x="368" y="858"/>
                  </a:cubicBezTo>
                  <a:close/>
                  <a:moveTo>
                    <a:pt x="249" y="759"/>
                  </a:moveTo>
                  <a:cubicBezTo>
                    <a:pt x="244" y="756"/>
                    <a:pt x="244" y="756"/>
                    <a:pt x="244" y="756"/>
                  </a:cubicBezTo>
                  <a:cubicBezTo>
                    <a:pt x="231" y="779"/>
                    <a:pt x="231" y="779"/>
                    <a:pt x="231" y="779"/>
                  </a:cubicBezTo>
                  <a:cubicBezTo>
                    <a:pt x="236" y="781"/>
                    <a:pt x="236" y="781"/>
                    <a:pt x="236" y="781"/>
                  </a:cubicBezTo>
                  <a:cubicBezTo>
                    <a:pt x="247" y="787"/>
                    <a:pt x="259" y="794"/>
                    <a:pt x="271" y="801"/>
                  </a:cubicBezTo>
                  <a:cubicBezTo>
                    <a:pt x="276" y="803"/>
                    <a:pt x="276" y="803"/>
                    <a:pt x="276" y="803"/>
                  </a:cubicBezTo>
                  <a:cubicBezTo>
                    <a:pt x="289" y="781"/>
                    <a:pt x="289" y="781"/>
                    <a:pt x="289" y="781"/>
                  </a:cubicBezTo>
                  <a:cubicBezTo>
                    <a:pt x="284" y="778"/>
                    <a:pt x="284" y="778"/>
                    <a:pt x="284" y="778"/>
                  </a:cubicBezTo>
                  <a:cubicBezTo>
                    <a:pt x="271" y="771"/>
                    <a:pt x="260" y="765"/>
                    <a:pt x="249" y="759"/>
                  </a:cubicBezTo>
                  <a:close/>
                  <a:moveTo>
                    <a:pt x="179" y="721"/>
                  </a:moveTo>
                  <a:cubicBezTo>
                    <a:pt x="174" y="718"/>
                    <a:pt x="174" y="718"/>
                    <a:pt x="174" y="718"/>
                  </a:cubicBezTo>
                  <a:cubicBezTo>
                    <a:pt x="162" y="741"/>
                    <a:pt x="162" y="741"/>
                    <a:pt x="162" y="741"/>
                  </a:cubicBezTo>
                  <a:cubicBezTo>
                    <a:pt x="167" y="744"/>
                    <a:pt x="167" y="744"/>
                    <a:pt x="167" y="744"/>
                  </a:cubicBezTo>
                  <a:cubicBezTo>
                    <a:pt x="177" y="749"/>
                    <a:pt x="188" y="756"/>
                    <a:pt x="202" y="762"/>
                  </a:cubicBezTo>
                  <a:cubicBezTo>
                    <a:pt x="206" y="765"/>
                    <a:pt x="206" y="765"/>
                    <a:pt x="206" y="765"/>
                  </a:cubicBezTo>
                  <a:cubicBezTo>
                    <a:pt x="219" y="742"/>
                    <a:pt x="219" y="742"/>
                    <a:pt x="219" y="742"/>
                  </a:cubicBezTo>
                  <a:cubicBezTo>
                    <a:pt x="214" y="740"/>
                    <a:pt x="214" y="740"/>
                    <a:pt x="214" y="740"/>
                  </a:cubicBezTo>
                  <a:cubicBezTo>
                    <a:pt x="200" y="732"/>
                    <a:pt x="188" y="726"/>
                    <a:pt x="179" y="721"/>
                  </a:cubicBezTo>
                  <a:close/>
                  <a:moveTo>
                    <a:pt x="133" y="704"/>
                  </a:moveTo>
                  <a:cubicBezTo>
                    <a:pt x="131" y="704"/>
                    <a:pt x="131" y="704"/>
                    <a:pt x="131" y="704"/>
                  </a:cubicBezTo>
                  <a:cubicBezTo>
                    <a:pt x="124" y="704"/>
                    <a:pt x="114" y="702"/>
                    <a:pt x="101" y="698"/>
                  </a:cubicBezTo>
                  <a:cubicBezTo>
                    <a:pt x="96" y="696"/>
                    <a:pt x="96" y="696"/>
                    <a:pt x="96" y="696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3" y="722"/>
                    <a:pt x="93" y="722"/>
                    <a:pt x="93" y="722"/>
                  </a:cubicBezTo>
                  <a:cubicBezTo>
                    <a:pt x="103" y="726"/>
                    <a:pt x="117" y="729"/>
                    <a:pt x="129" y="729"/>
                  </a:cubicBezTo>
                  <a:cubicBezTo>
                    <a:pt x="130" y="729"/>
                    <a:pt x="132" y="729"/>
                    <a:pt x="133" y="729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9" y="731"/>
                    <a:pt x="139" y="731"/>
                    <a:pt x="139" y="731"/>
                  </a:cubicBezTo>
                  <a:cubicBezTo>
                    <a:pt x="144" y="706"/>
                    <a:pt x="144" y="706"/>
                    <a:pt x="144" y="706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37" y="704"/>
                    <a:pt x="135" y="704"/>
                    <a:pt x="133" y="704"/>
                  </a:cubicBezTo>
                  <a:close/>
                  <a:moveTo>
                    <a:pt x="748" y="1029"/>
                  </a:moveTo>
                  <a:cubicBezTo>
                    <a:pt x="747" y="1029"/>
                    <a:pt x="747" y="1029"/>
                    <a:pt x="745" y="1030"/>
                  </a:cubicBezTo>
                  <a:cubicBezTo>
                    <a:pt x="738" y="1031"/>
                    <a:pt x="726" y="1031"/>
                    <a:pt x="714" y="1030"/>
                  </a:cubicBezTo>
                  <a:cubicBezTo>
                    <a:pt x="708" y="1029"/>
                    <a:pt x="708" y="1029"/>
                    <a:pt x="708" y="1029"/>
                  </a:cubicBezTo>
                  <a:cubicBezTo>
                    <a:pt x="706" y="1055"/>
                    <a:pt x="706" y="1055"/>
                    <a:pt x="706" y="1055"/>
                  </a:cubicBezTo>
                  <a:cubicBezTo>
                    <a:pt x="711" y="1056"/>
                    <a:pt x="711" y="1056"/>
                    <a:pt x="711" y="1056"/>
                  </a:cubicBezTo>
                  <a:cubicBezTo>
                    <a:pt x="718" y="1057"/>
                    <a:pt x="724" y="1057"/>
                    <a:pt x="729" y="1057"/>
                  </a:cubicBezTo>
                  <a:cubicBezTo>
                    <a:pt x="738" y="1057"/>
                    <a:pt x="744" y="1057"/>
                    <a:pt x="750" y="1055"/>
                  </a:cubicBezTo>
                  <a:cubicBezTo>
                    <a:pt x="752" y="1055"/>
                    <a:pt x="754" y="1055"/>
                    <a:pt x="756" y="1054"/>
                  </a:cubicBezTo>
                  <a:cubicBezTo>
                    <a:pt x="761" y="1052"/>
                    <a:pt x="761" y="1052"/>
                    <a:pt x="761" y="1052"/>
                  </a:cubicBezTo>
                  <a:cubicBezTo>
                    <a:pt x="753" y="1027"/>
                    <a:pt x="753" y="1027"/>
                    <a:pt x="753" y="1027"/>
                  </a:cubicBezTo>
                  <a:cubicBezTo>
                    <a:pt x="748" y="1029"/>
                    <a:pt x="748" y="1029"/>
                    <a:pt x="748" y="1029"/>
                  </a:cubicBezTo>
                  <a:cubicBezTo>
                    <a:pt x="748" y="1029"/>
                    <a:pt x="748" y="1029"/>
                    <a:pt x="748" y="1029"/>
                  </a:cubicBezTo>
                  <a:close/>
                  <a:moveTo>
                    <a:pt x="606" y="985"/>
                  </a:moveTo>
                  <a:cubicBezTo>
                    <a:pt x="606" y="984"/>
                    <a:pt x="606" y="984"/>
                    <a:pt x="606" y="984"/>
                  </a:cubicBezTo>
                  <a:cubicBezTo>
                    <a:pt x="602" y="978"/>
                    <a:pt x="598" y="970"/>
                    <a:pt x="594" y="964"/>
                  </a:cubicBezTo>
                  <a:cubicBezTo>
                    <a:pt x="591" y="959"/>
                    <a:pt x="591" y="959"/>
                    <a:pt x="591" y="959"/>
                  </a:cubicBezTo>
                  <a:cubicBezTo>
                    <a:pt x="568" y="973"/>
                    <a:pt x="568" y="973"/>
                    <a:pt x="568" y="973"/>
                  </a:cubicBezTo>
                  <a:cubicBezTo>
                    <a:pt x="571" y="979"/>
                    <a:pt x="571" y="979"/>
                    <a:pt x="571" y="979"/>
                  </a:cubicBezTo>
                  <a:cubicBezTo>
                    <a:pt x="575" y="985"/>
                    <a:pt x="579" y="991"/>
                    <a:pt x="582" y="997"/>
                  </a:cubicBezTo>
                  <a:cubicBezTo>
                    <a:pt x="585" y="1002"/>
                    <a:pt x="589" y="1008"/>
                    <a:pt x="592" y="1013"/>
                  </a:cubicBezTo>
                  <a:cubicBezTo>
                    <a:pt x="595" y="1017"/>
                    <a:pt x="595" y="1017"/>
                    <a:pt x="595" y="1017"/>
                  </a:cubicBezTo>
                  <a:cubicBezTo>
                    <a:pt x="617" y="1003"/>
                    <a:pt x="617" y="1003"/>
                    <a:pt x="617" y="1003"/>
                  </a:cubicBezTo>
                  <a:cubicBezTo>
                    <a:pt x="614" y="998"/>
                    <a:pt x="614" y="998"/>
                    <a:pt x="614" y="998"/>
                  </a:cubicBezTo>
                  <a:cubicBezTo>
                    <a:pt x="612" y="994"/>
                    <a:pt x="609" y="990"/>
                    <a:pt x="606" y="985"/>
                  </a:cubicBezTo>
                  <a:close/>
                  <a:moveTo>
                    <a:pt x="524" y="917"/>
                  </a:moveTo>
                  <a:cubicBezTo>
                    <a:pt x="519" y="914"/>
                    <a:pt x="519" y="914"/>
                    <a:pt x="519" y="914"/>
                  </a:cubicBezTo>
                  <a:cubicBezTo>
                    <a:pt x="507" y="937"/>
                    <a:pt x="507" y="937"/>
                    <a:pt x="507" y="937"/>
                  </a:cubicBezTo>
                  <a:cubicBezTo>
                    <a:pt x="511" y="940"/>
                    <a:pt x="511" y="940"/>
                    <a:pt x="511" y="940"/>
                  </a:cubicBezTo>
                  <a:cubicBezTo>
                    <a:pt x="538" y="955"/>
                    <a:pt x="545" y="958"/>
                    <a:pt x="549" y="958"/>
                  </a:cubicBezTo>
                  <a:cubicBezTo>
                    <a:pt x="555" y="961"/>
                    <a:pt x="555" y="961"/>
                    <a:pt x="555" y="961"/>
                  </a:cubicBezTo>
                  <a:cubicBezTo>
                    <a:pt x="562" y="935"/>
                    <a:pt x="562" y="935"/>
                    <a:pt x="562" y="935"/>
                  </a:cubicBezTo>
                  <a:cubicBezTo>
                    <a:pt x="555" y="933"/>
                    <a:pt x="555" y="933"/>
                    <a:pt x="555" y="933"/>
                  </a:cubicBezTo>
                  <a:cubicBezTo>
                    <a:pt x="555" y="933"/>
                    <a:pt x="550" y="931"/>
                    <a:pt x="524" y="917"/>
                  </a:cubicBezTo>
                  <a:close/>
                  <a:moveTo>
                    <a:pt x="639" y="1015"/>
                  </a:moveTo>
                  <a:cubicBezTo>
                    <a:pt x="634" y="1013"/>
                    <a:pt x="634" y="1013"/>
                    <a:pt x="634" y="1013"/>
                  </a:cubicBezTo>
                  <a:cubicBezTo>
                    <a:pt x="625" y="1037"/>
                    <a:pt x="625" y="1037"/>
                    <a:pt x="625" y="1037"/>
                  </a:cubicBezTo>
                  <a:cubicBezTo>
                    <a:pt x="630" y="1039"/>
                    <a:pt x="630" y="1039"/>
                    <a:pt x="630" y="1039"/>
                  </a:cubicBezTo>
                  <a:cubicBezTo>
                    <a:pt x="642" y="1042"/>
                    <a:pt x="656" y="1046"/>
                    <a:pt x="671" y="1050"/>
                  </a:cubicBezTo>
                  <a:cubicBezTo>
                    <a:pt x="676" y="1050"/>
                    <a:pt x="676" y="1050"/>
                    <a:pt x="676" y="1050"/>
                  </a:cubicBezTo>
                  <a:cubicBezTo>
                    <a:pt x="682" y="1026"/>
                    <a:pt x="682" y="1026"/>
                    <a:pt x="682" y="1026"/>
                  </a:cubicBezTo>
                  <a:cubicBezTo>
                    <a:pt x="676" y="1024"/>
                    <a:pt x="676" y="1024"/>
                    <a:pt x="676" y="1024"/>
                  </a:cubicBezTo>
                  <a:cubicBezTo>
                    <a:pt x="663" y="1021"/>
                    <a:pt x="650" y="1018"/>
                    <a:pt x="639" y="1015"/>
                  </a:cubicBezTo>
                  <a:close/>
                  <a:moveTo>
                    <a:pt x="455" y="878"/>
                  </a:moveTo>
                  <a:cubicBezTo>
                    <a:pt x="450" y="876"/>
                    <a:pt x="450" y="876"/>
                    <a:pt x="450" y="876"/>
                  </a:cubicBezTo>
                  <a:cubicBezTo>
                    <a:pt x="438" y="898"/>
                    <a:pt x="438" y="898"/>
                    <a:pt x="438" y="898"/>
                  </a:cubicBezTo>
                  <a:cubicBezTo>
                    <a:pt x="442" y="901"/>
                    <a:pt x="442" y="901"/>
                    <a:pt x="442" y="901"/>
                  </a:cubicBezTo>
                  <a:cubicBezTo>
                    <a:pt x="455" y="907"/>
                    <a:pt x="466" y="914"/>
                    <a:pt x="477" y="921"/>
                  </a:cubicBezTo>
                  <a:cubicBezTo>
                    <a:pt x="481" y="923"/>
                    <a:pt x="481" y="923"/>
                    <a:pt x="481" y="923"/>
                  </a:cubicBezTo>
                  <a:cubicBezTo>
                    <a:pt x="494" y="901"/>
                    <a:pt x="494" y="901"/>
                    <a:pt x="494" y="901"/>
                  </a:cubicBezTo>
                  <a:cubicBezTo>
                    <a:pt x="489" y="898"/>
                    <a:pt x="489" y="898"/>
                    <a:pt x="489" y="898"/>
                  </a:cubicBezTo>
                  <a:cubicBezTo>
                    <a:pt x="479" y="892"/>
                    <a:pt x="468" y="885"/>
                    <a:pt x="455" y="878"/>
                  </a:cubicBezTo>
                  <a:close/>
                  <a:moveTo>
                    <a:pt x="737" y="694"/>
                  </a:moveTo>
                  <a:cubicBezTo>
                    <a:pt x="737" y="694"/>
                    <a:pt x="737" y="694"/>
                    <a:pt x="737" y="694"/>
                  </a:cubicBezTo>
                  <a:cubicBezTo>
                    <a:pt x="194" y="387"/>
                    <a:pt x="194" y="387"/>
                    <a:pt x="194" y="387"/>
                  </a:cubicBezTo>
                  <a:cubicBezTo>
                    <a:pt x="194" y="387"/>
                    <a:pt x="194" y="387"/>
                    <a:pt x="722" y="78"/>
                  </a:cubicBezTo>
                  <a:cubicBezTo>
                    <a:pt x="727" y="75"/>
                    <a:pt x="734" y="74"/>
                    <a:pt x="741" y="74"/>
                  </a:cubicBezTo>
                  <a:cubicBezTo>
                    <a:pt x="748" y="74"/>
                    <a:pt x="754" y="75"/>
                    <a:pt x="759" y="78"/>
                  </a:cubicBezTo>
                  <a:cubicBezTo>
                    <a:pt x="759" y="78"/>
                    <a:pt x="759" y="78"/>
                    <a:pt x="1268" y="374"/>
                  </a:cubicBezTo>
                  <a:cubicBezTo>
                    <a:pt x="1271" y="376"/>
                    <a:pt x="1272" y="376"/>
                    <a:pt x="1274" y="378"/>
                  </a:cubicBezTo>
                  <a:cubicBezTo>
                    <a:pt x="1274" y="378"/>
                    <a:pt x="1274" y="378"/>
                    <a:pt x="737" y="694"/>
                  </a:cubicBezTo>
                  <a:close/>
                  <a:moveTo>
                    <a:pt x="246" y="640"/>
                  </a:moveTo>
                  <a:cubicBezTo>
                    <a:pt x="244" y="644"/>
                    <a:pt x="240" y="647"/>
                    <a:pt x="237" y="648"/>
                  </a:cubicBezTo>
                  <a:cubicBezTo>
                    <a:pt x="237" y="648"/>
                    <a:pt x="237" y="648"/>
                    <a:pt x="207" y="666"/>
                  </a:cubicBezTo>
                  <a:cubicBezTo>
                    <a:pt x="207" y="666"/>
                    <a:pt x="207" y="666"/>
                    <a:pt x="540" y="855"/>
                  </a:cubicBezTo>
                  <a:cubicBezTo>
                    <a:pt x="540" y="855"/>
                    <a:pt x="540" y="855"/>
                    <a:pt x="540" y="808"/>
                  </a:cubicBezTo>
                  <a:cubicBezTo>
                    <a:pt x="540" y="808"/>
                    <a:pt x="540" y="808"/>
                    <a:pt x="246" y="640"/>
                  </a:cubicBezTo>
                  <a:close/>
                  <a:moveTo>
                    <a:pt x="756" y="741"/>
                  </a:moveTo>
                  <a:cubicBezTo>
                    <a:pt x="756" y="737"/>
                    <a:pt x="752" y="730"/>
                    <a:pt x="749" y="729"/>
                  </a:cubicBezTo>
                  <a:cubicBezTo>
                    <a:pt x="749" y="729"/>
                    <a:pt x="749" y="729"/>
                    <a:pt x="170" y="402"/>
                  </a:cubicBezTo>
                  <a:cubicBezTo>
                    <a:pt x="170" y="402"/>
                    <a:pt x="170" y="402"/>
                    <a:pt x="169" y="402"/>
                  </a:cubicBezTo>
                  <a:cubicBezTo>
                    <a:pt x="169" y="402"/>
                    <a:pt x="169" y="402"/>
                    <a:pt x="137" y="384"/>
                  </a:cubicBezTo>
                  <a:cubicBezTo>
                    <a:pt x="128" y="379"/>
                    <a:pt x="118" y="379"/>
                    <a:pt x="110" y="383"/>
                  </a:cubicBezTo>
                  <a:cubicBezTo>
                    <a:pt x="102" y="388"/>
                    <a:pt x="97" y="396"/>
                    <a:pt x="97" y="407"/>
                  </a:cubicBezTo>
                  <a:cubicBezTo>
                    <a:pt x="97" y="407"/>
                    <a:pt x="97" y="407"/>
                    <a:pt x="97" y="588"/>
                  </a:cubicBezTo>
                  <a:cubicBezTo>
                    <a:pt x="97" y="588"/>
                    <a:pt x="97" y="588"/>
                    <a:pt x="100" y="602"/>
                  </a:cubicBezTo>
                  <a:cubicBezTo>
                    <a:pt x="100" y="602"/>
                    <a:pt x="100" y="602"/>
                    <a:pt x="118" y="615"/>
                  </a:cubicBezTo>
                  <a:cubicBezTo>
                    <a:pt x="118" y="615"/>
                    <a:pt x="118" y="615"/>
                    <a:pt x="146" y="631"/>
                  </a:cubicBezTo>
                  <a:cubicBezTo>
                    <a:pt x="146" y="631"/>
                    <a:pt x="146" y="631"/>
                    <a:pt x="146" y="585"/>
                  </a:cubicBezTo>
                  <a:cubicBezTo>
                    <a:pt x="146" y="585"/>
                    <a:pt x="146" y="585"/>
                    <a:pt x="140" y="580"/>
                  </a:cubicBezTo>
                  <a:cubicBezTo>
                    <a:pt x="140" y="580"/>
                    <a:pt x="140" y="580"/>
                    <a:pt x="139" y="579"/>
                  </a:cubicBezTo>
                  <a:cubicBezTo>
                    <a:pt x="139" y="579"/>
                    <a:pt x="139" y="579"/>
                    <a:pt x="139" y="433"/>
                  </a:cubicBezTo>
                  <a:cubicBezTo>
                    <a:pt x="139" y="433"/>
                    <a:pt x="139" y="433"/>
                    <a:pt x="715" y="762"/>
                  </a:cubicBezTo>
                  <a:cubicBezTo>
                    <a:pt x="715" y="762"/>
                    <a:pt x="715" y="762"/>
                    <a:pt x="715" y="907"/>
                  </a:cubicBezTo>
                  <a:cubicBezTo>
                    <a:pt x="715" y="907"/>
                    <a:pt x="715" y="907"/>
                    <a:pt x="640" y="863"/>
                  </a:cubicBezTo>
                  <a:cubicBezTo>
                    <a:pt x="638" y="867"/>
                    <a:pt x="635" y="870"/>
                    <a:pt x="631" y="872"/>
                  </a:cubicBezTo>
                  <a:cubicBezTo>
                    <a:pt x="631" y="872"/>
                    <a:pt x="631" y="872"/>
                    <a:pt x="600" y="889"/>
                  </a:cubicBezTo>
                  <a:cubicBezTo>
                    <a:pt x="600" y="889"/>
                    <a:pt x="600" y="889"/>
                    <a:pt x="717" y="956"/>
                  </a:cubicBezTo>
                  <a:cubicBezTo>
                    <a:pt x="722" y="959"/>
                    <a:pt x="727" y="959"/>
                    <a:pt x="731" y="959"/>
                  </a:cubicBezTo>
                  <a:cubicBezTo>
                    <a:pt x="736" y="959"/>
                    <a:pt x="740" y="959"/>
                    <a:pt x="744" y="956"/>
                  </a:cubicBezTo>
                  <a:cubicBezTo>
                    <a:pt x="750" y="953"/>
                    <a:pt x="754" y="946"/>
                    <a:pt x="756" y="938"/>
                  </a:cubicBezTo>
                  <a:cubicBezTo>
                    <a:pt x="756" y="938"/>
                    <a:pt x="756" y="938"/>
                    <a:pt x="756" y="741"/>
                  </a:cubicBezTo>
                  <a:close/>
                  <a:moveTo>
                    <a:pt x="1286" y="399"/>
                  </a:moveTo>
                  <a:cubicBezTo>
                    <a:pt x="1286" y="399"/>
                    <a:pt x="1286" y="399"/>
                    <a:pt x="1286" y="399"/>
                  </a:cubicBezTo>
                  <a:cubicBezTo>
                    <a:pt x="762" y="708"/>
                    <a:pt x="762" y="708"/>
                    <a:pt x="762" y="708"/>
                  </a:cubicBezTo>
                  <a:cubicBezTo>
                    <a:pt x="773" y="715"/>
                    <a:pt x="780" y="728"/>
                    <a:pt x="780" y="741"/>
                  </a:cubicBezTo>
                  <a:cubicBezTo>
                    <a:pt x="780" y="741"/>
                    <a:pt x="780" y="741"/>
                    <a:pt x="780" y="882"/>
                  </a:cubicBezTo>
                  <a:cubicBezTo>
                    <a:pt x="780" y="882"/>
                    <a:pt x="780" y="882"/>
                    <a:pt x="1268" y="603"/>
                  </a:cubicBezTo>
                  <a:cubicBezTo>
                    <a:pt x="1279" y="597"/>
                    <a:pt x="1287" y="584"/>
                    <a:pt x="1287" y="571"/>
                  </a:cubicBezTo>
                  <a:cubicBezTo>
                    <a:pt x="1287" y="571"/>
                    <a:pt x="1287" y="571"/>
                    <a:pt x="1287" y="407"/>
                  </a:cubicBezTo>
                  <a:cubicBezTo>
                    <a:pt x="1287" y="404"/>
                    <a:pt x="1287" y="402"/>
                    <a:pt x="1286" y="399"/>
                  </a:cubicBezTo>
                  <a:close/>
                  <a:moveTo>
                    <a:pt x="487" y="733"/>
                  </a:moveTo>
                  <a:cubicBezTo>
                    <a:pt x="493" y="733"/>
                    <a:pt x="498" y="728"/>
                    <a:pt x="498" y="721"/>
                  </a:cubicBezTo>
                  <a:cubicBezTo>
                    <a:pt x="498" y="721"/>
                    <a:pt x="498" y="721"/>
                    <a:pt x="498" y="705"/>
                  </a:cubicBezTo>
                  <a:cubicBezTo>
                    <a:pt x="498" y="698"/>
                    <a:pt x="493" y="689"/>
                    <a:pt x="486" y="685"/>
                  </a:cubicBezTo>
                  <a:cubicBezTo>
                    <a:pt x="486" y="685"/>
                    <a:pt x="486" y="685"/>
                    <a:pt x="337" y="600"/>
                  </a:cubicBezTo>
                  <a:cubicBezTo>
                    <a:pt x="328" y="595"/>
                    <a:pt x="320" y="600"/>
                    <a:pt x="320" y="610"/>
                  </a:cubicBezTo>
                  <a:cubicBezTo>
                    <a:pt x="320" y="610"/>
                    <a:pt x="320" y="610"/>
                    <a:pt x="320" y="625"/>
                  </a:cubicBezTo>
                  <a:cubicBezTo>
                    <a:pt x="320" y="634"/>
                    <a:pt x="326" y="643"/>
                    <a:pt x="332" y="646"/>
                  </a:cubicBezTo>
                  <a:cubicBezTo>
                    <a:pt x="332" y="646"/>
                    <a:pt x="332" y="646"/>
                    <a:pt x="481" y="731"/>
                  </a:cubicBezTo>
                  <a:cubicBezTo>
                    <a:pt x="483" y="732"/>
                    <a:pt x="485" y="733"/>
                    <a:pt x="487" y="733"/>
                  </a:cubicBezTo>
                  <a:close/>
                  <a:moveTo>
                    <a:pt x="626" y="842"/>
                  </a:moveTo>
                  <a:cubicBezTo>
                    <a:pt x="622" y="836"/>
                    <a:pt x="612" y="835"/>
                    <a:pt x="606" y="839"/>
                  </a:cubicBezTo>
                  <a:cubicBezTo>
                    <a:pt x="606" y="839"/>
                    <a:pt x="606" y="839"/>
                    <a:pt x="587" y="850"/>
                  </a:cubicBezTo>
                  <a:cubicBezTo>
                    <a:pt x="587" y="850"/>
                    <a:pt x="587" y="850"/>
                    <a:pt x="587" y="770"/>
                  </a:cubicBezTo>
                  <a:cubicBezTo>
                    <a:pt x="587" y="770"/>
                    <a:pt x="587" y="770"/>
                    <a:pt x="623" y="750"/>
                  </a:cubicBezTo>
                  <a:cubicBezTo>
                    <a:pt x="629" y="746"/>
                    <a:pt x="630" y="738"/>
                    <a:pt x="626" y="732"/>
                  </a:cubicBezTo>
                  <a:cubicBezTo>
                    <a:pt x="626" y="732"/>
                    <a:pt x="626" y="732"/>
                    <a:pt x="626" y="732"/>
                  </a:cubicBezTo>
                  <a:cubicBezTo>
                    <a:pt x="622" y="727"/>
                    <a:pt x="612" y="724"/>
                    <a:pt x="606" y="728"/>
                  </a:cubicBezTo>
                  <a:cubicBezTo>
                    <a:pt x="606" y="728"/>
                    <a:pt x="606" y="728"/>
                    <a:pt x="562" y="753"/>
                  </a:cubicBezTo>
                  <a:cubicBezTo>
                    <a:pt x="557" y="756"/>
                    <a:pt x="556" y="767"/>
                    <a:pt x="556" y="767"/>
                  </a:cubicBezTo>
                  <a:cubicBezTo>
                    <a:pt x="556" y="767"/>
                    <a:pt x="556" y="767"/>
                    <a:pt x="556" y="869"/>
                  </a:cubicBezTo>
                  <a:cubicBezTo>
                    <a:pt x="556" y="869"/>
                    <a:pt x="557" y="878"/>
                    <a:pt x="560" y="881"/>
                  </a:cubicBezTo>
                  <a:cubicBezTo>
                    <a:pt x="563" y="884"/>
                    <a:pt x="573" y="889"/>
                    <a:pt x="579" y="885"/>
                  </a:cubicBezTo>
                  <a:cubicBezTo>
                    <a:pt x="579" y="885"/>
                    <a:pt x="579" y="885"/>
                    <a:pt x="623" y="859"/>
                  </a:cubicBezTo>
                  <a:cubicBezTo>
                    <a:pt x="629" y="855"/>
                    <a:pt x="631" y="847"/>
                    <a:pt x="626" y="842"/>
                  </a:cubicBezTo>
                  <a:close/>
                  <a:moveTo>
                    <a:pt x="233" y="619"/>
                  </a:moveTo>
                  <a:cubicBezTo>
                    <a:pt x="228" y="613"/>
                    <a:pt x="219" y="612"/>
                    <a:pt x="212" y="616"/>
                  </a:cubicBezTo>
                  <a:cubicBezTo>
                    <a:pt x="212" y="616"/>
                    <a:pt x="212" y="616"/>
                    <a:pt x="193" y="627"/>
                  </a:cubicBezTo>
                  <a:cubicBezTo>
                    <a:pt x="193" y="627"/>
                    <a:pt x="193" y="627"/>
                    <a:pt x="193" y="547"/>
                  </a:cubicBezTo>
                  <a:cubicBezTo>
                    <a:pt x="193" y="547"/>
                    <a:pt x="193" y="547"/>
                    <a:pt x="229" y="527"/>
                  </a:cubicBezTo>
                  <a:cubicBezTo>
                    <a:pt x="236" y="523"/>
                    <a:pt x="236" y="515"/>
                    <a:pt x="232" y="509"/>
                  </a:cubicBezTo>
                  <a:cubicBezTo>
                    <a:pt x="232" y="509"/>
                    <a:pt x="232" y="509"/>
                    <a:pt x="232" y="509"/>
                  </a:cubicBezTo>
                  <a:cubicBezTo>
                    <a:pt x="228" y="503"/>
                    <a:pt x="219" y="501"/>
                    <a:pt x="212" y="505"/>
                  </a:cubicBezTo>
                  <a:cubicBezTo>
                    <a:pt x="212" y="505"/>
                    <a:pt x="212" y="505"/>
                    <a:pt x="168" y="530"/>
                  </a:cubicBezTo>
                  <a:cubicBezTo>
                    <a:pt x="163" y="533"/>
                    <a:pt x="161" y="544"/>
                    <a:pt x="161" y="544"/>
                  </a:cubicBezTo>
                  <a:cubicBezTo>
                    <a:pt x="161" y="544"/>
                    <a:pt x="161" y="544"/>
                    <a:pt x="161" y="646"/>
                  </a:cubicBezTo>
                  <a:cubicBezTo>
                    <a:pt x="161" y="646"/>
                    <a:pt x="163" y="655"/>
                    <a:pt x="166" y="658"/>
                  </a:cubicBezTo>
                  <a:cubicBezTo>
                    <a:pt x="169" y="661"/>
                    <a:pt x="178" y="666"/>
                    <a:pt x="185" y="662"/>
                  </a:cubicBezTo>
                  <a:cubicBezTo>
                    <a:pt x="185" y="662"/>
                    <a:pt x="185" y="662"/>
                    <a:pt x="229" y="636"/>
                  </a:cubicBezTo>
                  <a:cubicBezTo>
                    <a:pt x="236" y="632"/>
                    <a:pt x="237" y="624"/>
                    <a:pt x="233" y="6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pic>
        <p:nvPicPr>
          <p:cNvPr id="162" name="Picture 161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021" y="2249456"/>
            <a:ext cx="392419" cy="41028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64946" y="2007371"/>
            <a:ext cx="372437" cy="3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Mais Referências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214" y="932414"/>
            <a:ext cx="11378059" cy="321188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Serviços Técnicos de Parceiros - Solicitar suporte Pré-Vendas e de Implantação do Azure para Parceiros:  </a:t>
            </a:r>
            <a:r>
              <a:rPr lang="en-US" sz="1800" dirty="0" smtClean="0">
                <a:hlinkClick r:id="rId2"/>
              </a:rPr>
              <a:t>http://support.microsoft.com/kb/2973481/pt-br</a:t>
            </a:r>
            <a:endParaRPr lang="pt-B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Padrões de design de </a:t>
            </a:r>
            <a:r>
              <a:rPr lang="en-US" sz="1800" dirty="0" err="1" smtClean="0"/>
              <a:t>nuvem</a:t>
            </a:r>
            <a:r>
              <a:rPr lang="en-US" sz="1800" dirty="0" smtClean="0"/>
              <a:t> </a:t>
            </a:r>
            <a:r>
              <a:rPr lang="en-US" sz="1800" b="1" dirty="0" smtClean="0">
                <a:hlinkClick r:id="rId3"/>
              </a:rPr>
              <a:t>http://msdn.microsoft.com/pt-br/library/dn568099.aspx</a:t>
            </a:r>
            <a:endParaRPr lang="pt-BR" sz="1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Ambientes de desenvolvimento e teste de </a:t>
            </a:r>
            <a:r>
              <a:rPr lang="en-US" sz="1800" dirty="0" err="1"/>
              <a:t>nuvem</a:t>
            </a:r>
            <a:r>
              <a:rPr lang="en-US" sz="1800" dirty="0"/>
              <a:t> </a:t>
            </a:r>
            <a:r>
              <a:rPr lang="en-US" sz="1800" b="1" dirty="0" smtClean="0">
                <a:hlinkClick r:id="rId4"/>
              </a:rPr>
              <a:t>http://azure.microsoft.com/pt-br/solutions/dev-test/</a:t>
            </a:r>
            <a:endParaRPr lang="pt-BR" sz="1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Ferramenta Avaliadora de Custos do Microsoft Azure: </a:t>
            </a:r>
            <a:r>
              <a:rPr lang="en-US" sz="1800" b="1" dirty="0">
                <a:hlinkClick r:id="rId5"/>
              </a:rPr>
              <a:t>http://www.microsoft.com/en-us/download/details.aspx?id=43376</a:t>
            </a:r>
            <a:endParaRPr lang="pt-BR" sz="1800" b="1" dirty="0" smtClean="0"/>
          </a:p>
          <a:p>
            <a:endParaRPr lang="pt-BR" sz="1800" b="1" dirty="0" smtClean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82084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7F171FDBFD134D9DB5CFD30BF9EBF2" ma:contentTypeVersion="3" ma:contentTypeDescription="Create a new document." ma:contentTypeScope="" ma:versionID="402f8dca69ab7acfac722918f8e9d211">
  <xsd:schema xmlns:xsd="http://www.w3.org/2001/XMLSchema" xmlns:xs="http://www.w3.org/2001/XMLSchema" xmlns:p="http://schemas.microsoft.com/office/2006/metadata/properties" xmlns:ns2="d998fb76-9a2a-468e-b3b9-73e6011ded53" xmlns:ns3="1e9946e3-f9a0-41e4-9b22-58e2cc8fa95c" targetNamespace="http://schemas.microsoft.com/office/2006/metadata/properties" ma:root="true" ma:fieldsID="1be315c11ab3ee19185f326326b6632f" ns2:_="" ns3:_="">
    <xsd:import namespace="d998fb76-9a2a-468e-b3b9-73e6011ded53"/>
    <xsd:import namespace="1e9946e3-f9a0-41e4-9b22-58e2cc8fa95c"/>
    <xsd:element name="properties">
      <xsd:complexType>
        <xsd:sequence>
          <xsd:element name="documentManagement">
            <xsd:complexType>
              <xsd:all>
                <xsd:element ref="ns2:_ShortcutUr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8fb76-9a2a-468e-b3b9-73e6011ded53" elementFormDefault="qualified">
    <xsd:import namespace="http://schemas.microsoft.com/office/2006/documentManagement/types"/>
    <xsd:import namespace="http://schemas.microsoft.com/office/infopath/2007/PartnerControls"/>
    <xsd:element name="_ShortcutUrl" ma:index="8" nillable="true" ma:displayName="_ShortcutUrl" ma:hidden="true" ma:internalName="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946e3-f9a0-41e4-9b22-58e2cc8fa95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e9946e3-f9a0-41e4-9b22-58e2cc8fa95c">
      <UserInfo>
        <DisplayName>Arturo Vazquez Alvarez</DisplayName>
        <AccountId>791</AccountId>
        <AccountType/>
      </UserInfo>
      <UserInfo>
        <DisplayName>Jonathan Gonzalez Flores</DisplayName>
        <AccountId>1048</AccountId>
        <AccountType/>
      </UserInfo>
      <UserInfo>
        <DisplayName>Jose Miguel Izaguirre Garate (MXP Industrial S.A. DE C.V.)</DisplayName>
        <AccountId>548</AccountId>
        <AccountType/>
      </UserInfo>
      <UserInfo>
        <DisplayName>Alejandro Garcia Sanchez (MXP Industrial S.A. DE C.V.)</DisplayName>
        <AccountId>8223</AccountId>
        <AccountType/>
      </UserInfo>
      <UserInfo>
        <DisplayName>Gabriela Treviño Moreno (MXP Industrial S.A. DE C.V.)</DisplayName>
        <AccountId>1414</AccountId>
        <AccountType/>
      </UserInfo>
      <UserInfo>
        <DisplayName>Fabiola Ochoa Rubalcava</DisplayName>
        <AccountId>8224</AccountId>
        <AccountType/>
      </UserInfo>
      <UserInfo>
        <DisplayName>Marin Irepan Gembe Gonzalez (MXP Industrial S.A. DE C.V.)</DisplayName>
        <AccountId>8225</AccountId>
        <AccountType/>
      </UserInfo>
    </SharedWithUsers>
    <_ShortcutUrl xmlns="d998fb76-9a2a-468e-b3b9-73e6011ded53">
      <Url xsi:nil="true"/>
      <Description xsi:nil="true"/>
    </_ShortcutUrl>
  </documentManagement>
</p:properties>
</file>

<file path=customXml/itemProps1.xml><?xml version="1.0" encoding="utf-8"?>
<ds:datastoreItem xmlns:ds="http://schemas.openxmlformats.org/officeDocument/2006/customXml" ds:itemID="{1547E796-3336-4CA3-A039-C51122E807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2616E1-73BE-427A-8E0B-FE1007D13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8fb76-9a2a-468e-b3b9-73e6011ded53"/>
    <ds:schemaRef ds:uri="1e9946e3-f9a0-41e4-9b22-58e2cc8fa9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7D4CEE-4A6E-444C-9F48-154C694282E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e9946e3-f9a0-41e4-9b22-58e2cc8fa95c"/>
    <ds:schemaRef ds:uri="http://schemas.microsoft.com/office/2006/documentManagement/types"/>
    <ds:schemaRef ds:uri="http://schemas.microsoft.com/office/infopath/2007/PartnerControls"/>
    <ds:schemaRef ds:uri="d998fb76-9a2a-468e-b3b9-73e6011ded5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753</Words>
  <Application>Microsoft Office PowerPoint</Application>
  <PresentationFormat>Widescreen</PresentationFormat>
  <Paragraphs>61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Starter Kit: Desenvolvimento e Teste</vt:lpstr>
      <vt:lpstr>Mais 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Eumar Assis</dc:creator>
  <cp:lastModifiedBy>Francisco Baddini</cp:lastModifiedBy>
  <cp:revision>67</cp:revision>
  <dcterms:created xsi:type="dcterms:W3CDTF">2015-09-01T15:53:33Z</dcterms:created>
  <dcterms:modified xsi:type="dcterms:W3CDTF">2015-11-11T14:15:50Z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0x010100AB7F171FDBFD134D9DB5CFD30BF9EBF2</vt:lpwstr>
  </property>
</Properties>
</file>