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KNN\KN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KNN\KN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KNN\K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MLP\MLP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MLP\MLP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MLP\MLP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SVM\SVM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SVM\SVM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SVM\SVM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Accuracy KNN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KNN!$J$1</c:f>
              <c:strCache>
                <c:ptCount val="1"/>
                <c:pt idx="0">
                  <c:v>Accuracy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KNN!$A$2:$A$14</c:f>
              <c:strCache>
                <c:ptCount val="13"/>
                <c:pt idx="0">
                  <c:v>Pval&lt;0.005</c:v>
                </c:pt>
                <c:pt idx="1">
                  <c:v>Chi&gt;15.36</c:v>
                </c:pt>
                <c:pt idx="2">
                  <c:v>Pval&lt;0.01</c:v>
                </c:pt>
                <c:pt idx="3">
                  <c:v>Chi&gt;7.68</c:v>
                </c:pt>
                <c:pt idx="4">
                  <c:v>Chi&gt;3.84</c:v>
                </c:pt>
                <c:pt idx="5">
                  <c:v>TP3_FP0</c:v>
                </c:pt>
                <c:pt idx="6">
                  <c:v>TP4_FP0 </c:v>
                </c:pt>
                <c:pt idx="7">
                  <c:v>Pval&lt;0.05</c:v>
                </c:pt>
                <c:pt idx="8">
                  <c:v>TP-2FP&gt;3</c:v>
                </c:pt>
                <c:pt idx="9">
                  <c:v>FP=0 </c:v>
                </c:pt>
                <c:pt idx="10">
                  <c:v>TP-2FP&gt;4</c:v>
                </c:pt>
                <c:pt idx="11">
                  <c:v>All</c:v>
                </c:pt>
                <c:pt idx="12">
                  <c:v>TP-2FP&gt;2</c:v>
                </c:pt>
              </c:strCache>
            </c:strRef>
          </c:cat>
          <c:val>
            <c:numRef>
              <c:f>KNN!$J$2:$J$14</c:f>
              <c:numCache>
                <c:formatCode>General</c:formatCode>
                <c:ptCount val="13"/>
                <c:pt idx="0">
                  <c:v>0.72424242400000005</c:v>
                </c:pt>
                <c:pt idx="1">
                  <c:v>0.71742424199999999</c:v>
                </c:pt>
                <c:pt idx="2">
                  <c:v>0.716414141</c:v>
                </c:pt>
                <c:pt idx="3">
                  <c:v>0.715909091</c:v>
                </c:pt>
                <c:pt idx="4">
                  <c:v>0.71313131299999999</c:v>
                </c:pt>
                <c:pt idx="5">
                  <c:v>0.70606060599999998</c:v>
                </c:pt>
                <c:pt idx="6">
                  <c:v>0.70580808100000003</c:v>
                </c:pt>
                <c:pt idx="7">
                  <c:v>0.70479798000000005</c:v>
                </c:pt>
                <c:pt idx="8">
                  <c:v>0.69898989899999997</c:v>
                </c:pt>
                <c:pt idx="9">
                  <c:v>0.69191919199999996</c:v>
                </c:pt>
                <c:pt idx="10">
                  <c:v>0.66868686899999996</c:v>
                </c:pt>
                <c:pt idx="11">
                  <c:v>0.66237373700000002</c:v>
                </c:pt>
                <c:pt idx="12">
                  <c:v>0.65732323199999998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5-4B6B-BF8F-15EDEF5E8ECE}"/>
            </c:ext>
          </c:extLst>
        </c:ser>
        <c:ser>
          <c:idx val="1"/>
          <c:order val="1"/>
          <c:tx>
            <c:strRef>
              <c:f>KNN!$K$1</c:f>
              <c:strCache>
                <c:ptCount val="1"/>
                <c:pt idx="0">
                  <c:v>Accuracy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KNN!$A$2:$A$14</c:f>
              <c:strCache>
                <c:ptCount val="13"/>
                <c:pt idx="0">
                  <c:v>Pval&lt;0.005</c:v>
                </c:pt>
                <c:pt idx="1">
                  <c:v>Chi&gt;15.36</c:v>
                </c:pt>
                <c:pt idx="2">
                  <c:v>Pval&lt;0.01</c:v>
                </c:pt>
                <c:pt idx="3">
                  <c:v>Chi&gt;7.68</c:v>
                </c:pt>
                <c:pt idx="4">
                  <c:v>Chi&gt;3.84</c:v>
                </c:pt>
                <c:pt idx="5">
                  <c:v>TP3_FP0</c:v>
                </c:pt>
                <c:pt idx="6">
                  <c:v>TP4_FP0 </c:v>
                </c:pt>
                <c:pt idx="7">
                  <c:v>Pval&lt;0.05</c:v>
                </c:pt>
                <c:pt idx="8">
                  <c:v>TP-2FP&gt;3</c:v>
                </c:pt>
                <c:pt idx="9">
                  <c:v>FP=0 </c:v>
                </c:pt>
                <c:pt idx="10">
                  <c:v>TP-2FP&gt;4</c:v>
                </c:pt>
                <c:pt idx="11">
                  <c:v>All</c:v>
                </c:pt>
                <c:pt idx="12">
                  <c:v>TP-2FP&gt;2</c:v>
                </c:pt>
              </c:strCache>
            </c:strRef>
          </c:cat>
          <c:val>
            <c:numRef>
              <c:f>KNN!$K$2:$K$14</c:f>
              <c:numCache>
                <c:formatCode>General</c:formatCode>
                <c:ptCount val="13"/>
                <c:pt idx="0">
                  <c:v>0.76679841900000001</c:v>
                </c:pt>
                <c:pt idx="1">
                  <c:v>0.83399209500000004</c:v>
                </c:pt>
                <c:pt idx="2">
                  <c:v>0.76284585000000005</c:v>
                </c:pt>
                <c:pt idx="3">
                  <c:v>0.77470355700000004</c:v>
                </c:pt>
                <c:pt idx="4">
                  <c:v>0.778656126</c:v>
                </c:pt>
                <c:pt idx="5">
                  <c:v>0.69169960500000005</c:v>
                </c:pt>
                <c:pt idx="6">
                  <c:v>0.69169960500000005</c:v>
                </c:pt>
                <c:pt idx="7">
                  <c:v>0.58893280599999998</c:v>
                </c:pt>
                <c:pt idx="8">
                  <c:v>0.62450592900000002</c:v>
                </c:pt>
                <c:pt idx="9">
                  <c:v>0.61660079099999998</c:v>
                </c:pt>
                <c:pt idx="10">
                  <c:v>0.63636363600000001</c:v>
                </c:pt>
                <c:pt idx="11">
                  <c:v>0.52173913000000005</c:v>
                </c:pt>
                <c:pt idx="12">
                  <c:v>0.54545454500000001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5-4B6B-BF8F-15EDEF5E8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637840"/>
        <c:axId val="297637424"/>
      </c:barChart>
      <c:catAx>
        <c:axId val="29763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37424"/>
        <c:crosses val="autoZero"/>
        <c:auto val="1"/>
        <c:lblAlgn val="ctr"/>
        <c:lblOffset val="100"/>
        <c:noMultiLvlLbl val="0"/>
      </c:catAx>
      <c:valAx>
        <c:axId val="2976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Sensitivity KNN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KNN!$L$1</c:f>
              <c:strCache>
                <c:ptCount val="1"/>
                <c:pt idx="0">
                  <c:v>Sensitivity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KNN!$A$2:$A$14</c:f>
              <c:strCache>
                <c:ptCount val="13"/>
                <c:pt idx="0">
                  <c:v>Pval&lt;0.005</c:v>
                </c:pt>
                <c:pt idx="1">
                  <c:v>Chi&gt;15.36</c:v>
                </c:pt>
                <c:pt idx="2">
                  <c:v>Pval&lt;0.01</c:v>
                </c:pt>
                <c:pt idx="3">
                  <c:v>Chi&gt;7.68</c:v>
                </c:pt>
                <c:pt idx="4">
                  <c:v>Chi&gt;3.84</c:v>
                </c:pt>
                <c:pt idx="5">
                  <c:v>TP3_FP0</c:v>
                </c:pt>
                <c:pt idx="6">
                  <c:v>TP4_FP0 </c:v>
                </c:pt>
                <c:pt idx="7">
                  <c:v>Pval&lt;0.05</c:v>
                </c:pt>
                <c:pt idx="8">
                  <c:v>TP-2FP&gt;3</c:v>
                </c:pt>
                <c:pt idx="9">
                  <c:v>FP=0 </c:v>
                </c:pt>
                <c:pt idx="10">
                  <c:v>TP-2FP&gt;4</c:v>
                </c:pt>
                <c:pt idx="11">
                  <c:v>All</c:v>
                </c:pt>
                <c:pt idx="12">
                  <c:v>TP-2FP&gt;2</c:v>
                </c:pt>
              </c:strCache>
            </c:strRef>
          </c:cat>
          <c:val>
            <c:numRef>
              <c:f>KNN!$L$2:$L$14</c:f>
              <c:numCache>
                <c:formatCode>General</c:formatCode>
                <c:ptCount val="13"/>
                <c:pt idx="0">
                  <c:v>0.215702479</c:v>
                </c:pt>
                <c:pt idx="1">
                  <c:v>0.22727272700000001</c:v>
                </c:pt>
                <c:pt idx="2">
                  <c:v>0.223966942</c:v>
                </c:pt>
                <c:pt idx="3">
                  <c:v>0.24214875999999999</c:v>
                </c:pt>
                <c:pt idx="4">
                  <c:v>0.190909091</c:v>
                </c:pt>
                <c:pt idx="5">
                  <c:v>0.132231405</c:v>
                </c:pt>
                <c:pt idx="6">
                  <c:v>0.19421487600000001</c:v>
                </c:pt>
                <c:pt idx="7">
                  <c:v>9.2561983E-2</c:v>
                </c:pt>
                <c:pt idx="8">
                  <c:v>9.6694215E-2</c:v>
                </c:pt>
                <c:pt idx="9">
                  <c:v>2.4793388E-2</c:v>
                </c:pt>
                <c:pt idx="10">
                  <c:v>0.234710744</c:v>
                </c:pt>
                <c:pt idx="11">
                  <c:v>7.0247933999999998E-2</c:v>
                </c:pt>
                <c:pt idx="12">
                  <c:v>0.132231405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5-4796-9E8B-A76F671C09B8}"/>
            </c:ext>
          </c:extLst>
        </c:ser>
        <c:ser>
          <c:idx val="1"/>
          <c:order val="1"/>
          <c:tx>
            <c:strRef>
              <c:f>KNN!$M$1</c:f>
              <c:strCache>
                <c:ptCount val="1"/>
                <c:pt idx="0">
                  <c:v>Sensitivity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KNN!$A$2:$A$14</c:f>
              <c:strCache>
                <c:ptCount val="13"/>
                <c:pt idx="0">
                  <c:v>Pval&lt;0.005</c:v>
                </c:pt>
                <c:pt idx="1">
                  <c:v>Chi&gt;15.36</c:v>
                </c:pt>
                <c:pt idx="2">
                  <c:v>Pval&lt;0.01</c:v>
                </c:pt>
                <c:pt idx="3">
                  <c:v>Chi&gt;7.68</c:v>
                </c:pt>
                <c:pt idx="4">
                  <c:v>Chi&gt;3.84</c:v>
                </c:pt>
                <c:pt idx="5">
                  <c:v>TP3_FP0</c:v>
                </c:pt>
                <c:pt idx="6">
                  <c:v>TP4_FP0 </c:v>
                </c:pt>
                <c:pt idx="7">
                  <c:v>Pval&lt;0.05</c:v>
                </c:pt>
                <c:pt idx="8">
                  <c:v>TP-2FP&gt;3</c:v>
                </c:pt>
                <c:pt idx="9">
                  <c:v>FP=0 </c:v>
                </c:pt>
                <c:pt idx="10">
                  <c:v>TP-2FP&gt;4</c:v>
                </c:pt>
                <c:pt idx="11">
                  <c:v>All</c:v>
                </c:pt>
                <c:pt idx="12">
                  <c:v>TP-2FP&gt;2</c:v>
                </c:pt>
              </c:strCache>
            </c:strRef>
          </c:cat>
          <c:val>
            <c:numRef>
              <c:f>KNN!$M$2:$M$14</c:f>
              <c:numCache>
                <c:formatCode>General</c:formatCode>
                <c:ptCount val="13"/>
                <c:pt idx="0">
                  <c:v>0.42703004100000003</c:v>
                </c:pt>
                <c:pt idx="1">
                  <c:v>0.67191520599999999</c:v>
                </c:pt>
                <c:pt idx="2">
                  <c:v>0.46593204799999999</c:v>
                </c:pt>
                <c:pt idx="3">
                  <c:v>0.54109274600000001</c:v>
                </c:pt>
                <c:pt idx="4">
                  <c:v>0.51847041800000004</c:v>
                </c:pt>
                <c:pt idx="5">
                  <c:v>0.14579889800000001</c:v>
                </c:pt>
                <c:pt idx="6">
                  <c:v>0.27640036699999998</c:v>
                </c:pt>
                <c:pt idx="7">
                  <c:v>0.15728261599999999</c:v>
                </c:pt>
                <c:pt idx="8">
                  <c:v>0.13894136200000001</c:v>
                </c:pt>
                <c:pt idx="9">
                  <c:v>7.4747474999999994E-2</c:v>
                </c:pt>
                <c:pt idx="10">
                  <c:v>0.35507699399999998</c:v>
                </c:pt>
                <c:pt idx="11">
                  <c:v>6.4646465E-2</c:v>
                </c:pt>
                <c:pt idx="12">
                  <c:v>0.143983794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85-4796-9E8B-A76F671C0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8688239"/>
        <c:axId val="1638688655"/>
      </c:barChart>
      <c:catAx>
        <c:axId val="163868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688655"/>
        <c:crosses val="autoZero"/>
        <c:auto val="1"/>
        <c:lblAlgn val="ctr"/>
        <c:lblOffset val="100"/>
        <c:noMultiLvlLbl val="0"/>
      </c:catAx>
      <c:valAx>
        <c:axId val="16386886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68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</a:t>
            </a:r>
            <a:r>
              <a:rPr lang="en-US" sz="1400" b="0" i="0" u="none" strike="noStrike" baseline="0" dirty="0">
                <a:effectLst/>
              </a:rPr>
              <a:t>Specificity</a:t>
            </a:r>
            <a:r>
              <a:rPr lang="en-US" dirty="0"/>
              <a:t> KNN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KNN!$N$1</c:f>
              <c:strCache>
                <c:ptCount val="1"/>
                <c:pt idx="0">
                  <c:v>Specificity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KNN!$A$2:$A$14</c:f>
              <c:strCache>
                <c:ptCount val="13"/>
                <c:pt idx="0">
                  <c:v>Pval&lt;0.005</c:v>
                </c:pt>
                <c:pt idx="1">
                  <c:v>Chi&gt;15.36</c:v>
                </c:pt>
                <c:pt idx="2">
                  <c:v>Pval&lt;0.01</c:v>
                </c:pt>
                <c:pt idx="3">
                  <c:v>Chi&gt;7.68</c:v>
                </c:pt>
                <c:pt idx="4">
                  <c:v>Chi&gt;3.84</c:v>
                </c:pt>
                <c:pt idx="5">
                  <c:v>TP3_FP0</c:v>
                </c:pt>
                <c:pt idx="6">
                  <c:v>TP4_FP0 </c:v>
                </c:pt>
                <c:pt idx="7">
                  <c:v>Pval&lt;0.05</c:v>
                </c:pt>
                <c:pt idx="8">
                  <c:v>TP-2FP&gt;3</c:v>
                </c:pt>
                <c:pt idx="9">
                  <c:v>FP=0 </c:v>
                </c:pt>
                <c:pt idx="10">
                  <c:v>TP-2FP&gt;4</c:v>
                </c:pt>
                <c:pt idx="11">
                  <c:v>All</c:v>
                </c:pt>
                <c:pt idx="12">
                  <c:v>TP-2FP&gt;2</c:v>
                </c:pt>
              </c:strCache>
            </c:strRef>
          </c:cat>
          <c:val>
            <c:numRef>
              <c:f>KNN!$N$2:$N$14</c:f>
              <c:numCache>
                <c:formatCode>General</c:formatCode>
                <c:ptCount val="13"/>
                <c:pt idx="0">
                  <c:v>0.94799999999999995</c:v>
                </c:pt>
                <c:pt idx="1">
                  <c:v>0.93309090900000002</c:v>
                </c:pt>
                <c:pt idx="2">
                  <c:v>0.93309090900000002</c:v>
                </c:pt>
                <c:pt idx="3">
                  <c:v>0.92436363600000004</c:v>
                </c:pt>
                <c:pt idx="4">
                  <c:v>0.94290909099999998</c:v>
                </c:pt>
                <c:pt idx="5">
                  <c:v>0.95854545499999999</c:v>
                </c:pt>
                <c:pt idx="6">
                  <c:v>0.93090909099999997</c:v>
                </c:pt>
                <c:pt idx="7">
                  <c:v>0.97418181800000003</c:v>
                </c:pt>
                <c:pt idx="8">
                  <c:v>0.96399999999999997</c:v>
                </c:pt>
                <c:pt idx="9">
                  <c:v>0.98545454499999996</c:v>
                </c:pt>
                <c:pt idx="10">
                  <c:v>0.85963636399999999</c:v>
                </c:pt>
                <c:pt idx="11">
                  <c:v>0.92290909099999996</c:v>
                </c:pt>
                <c:pt idx="12">
                  <c:v>0.88836363600000001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1-4826-8BA5-DC331A0150EB}"/>
            </c:ext>
          </c:extLst>
        </c:ser>
        <c:ser>
          <c:idx val="1"/>
          <c:order val="1"/>
          <c:tx>
            <c:strRef>
              <c:f>KNN!$O$1</c:f>
              <c:strCache>
                <c:ptCount val="1"/>
                <c:pt idx="0">
                  <c:v>Specificity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KNN!$A$2:$A$14</c:f>
              <c:strCache>
                <c:ptCount val="13"/>
                <c:pt idx="0">
                  <c:v>Pval&lt;0.005</c:v>
                </c:pt>
                <c:pt idx="1">
                  <c:v>Chi&gt;15.36</c:v>
                </c:pt>
                <c:pt idx="2">
                  <c:v>Pval&lt;0.01</c:v>
                </c:pt>
                <c:pt idx="3">
                  <c:v>Chi&gt;7.68</c:v>
                </c:pt>
                <c:pt idx="4">
                  <c:v>Chi&gt;3.84</c:v>
                </c:pt>
                <c:pt idx="5">
                  <c:v>TP3_FP0</c:v>
                </c:pt>
                <c:pt idx="6">
                  <c:v>TP4_FP0 </c:v>
                </c:pt>
                <c:pt idx="7">
                  <c:v>Pval&lt;0.05</c:v>
                </c:pt>
                <c:pt idx="8">
                  <c:v>TP-2FP&gt;3</c:v>
                </c:pt>
                <c:pt idx="9">
                  <c:v>FP=0 </c:v>
                </c:pt>
                <c:pt idx="10">
                  <c:v>TP-2FP&gt;4</c:v>
                </c:pt>
                <c:pt idx="11">
                  <c:v>All</c:v>
                </c:pt>
                <c:pt idx="12">
                  <c:v>TP-2FP&gt;2</c:v>
                </c:pt>
              </c:strCache>
            </c:strRef>
          </c:cat>
          <c:val>
            <c:numRef>
              <c:f>KNN!$O$2:$O$14</c:f>
              <c:numCache>
                <c:formatCode>General</c:formatCode>
                <c:ptCount val="13"/>
                <c:pt idx="0">
                  <c:v>0.98133116899999995</c:v>
                </c:pt>
                <c:pt idx="1">
                  <c:v>0.99090909100000002</c:v>
                </c:pt>
                <c:pt idx="2">
                  <c:v>0.96118881099999998</c:v>
                </c:pt>
                <c:pt idx="3">
                  <c:v>0.93347368600000002</c:v>
                </c:pt>
                <c:pt idx="4">
                  <c:v>0.96396103899999996</c:v>
                </c:pt>
                <c:pt idx="5">
                  <c:v>1</c:v>
                </c:pt>
                <c:pt idx="6">
                  <c:v>1</c:v>
                </c:pt>
                <c:pt idx="7">
                  <c:v>0.99300699299999995</c:v>
                </c:pt>
                <c:pt idx="8">
                  <c:v>0.99242424200000001</c:v>
                </c:pt>
                <c:pt idx="9">
                  <c:v>1</c:v>
                </c:pt>
                <c:pt idx="10">
                  <c:v>0.909090909</c:v>
                </c:pt>
                <c:pt idx="11">
                  <c:v>0.87521872099999998</c:v>
                </c:pt>
                <c:pt idx="12">
                  <c:v>0.90115440099999999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1-4826-8BA5-DC331A015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131487"/>
        <c:axId val="1641128991"/>
      </c:barChart>
      <c:catAx>
        <c:axId val="164113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128991"/>
        <c:crosses val="autoZero"/>
        <c:auto val="1"/>
        <c:lblAlgn val="ctr"/>
        <c:lblOffset val="100"/>
        <c:noMultiLvlLbl val="0"/>
      </c:catAx>
      <c:valAx>
        <c:axId val="16411289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1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Accuracy MLP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MLP!$J$1</c:f>
              <c:strCache>
                <c:ptCount val="1"/>
                <c:pt idx="0">
                  <c:v>Accuracy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MLP!$A$2:$A$14</c:f>
              <c:strCache>
                <c:ptCount val="13"/>
                <c:pt idx="0">
                  <c:v>Chi&gt;15.36</c:v>
                </c:pt>
                <c:pt idx="1">
                  <c:v>Chi&gt;7.68</c:v>
                </c:pt>
                <c:pt idx="2">
                  <c:v>Pval&lt;0.005</c:v>
                </c:pt>
                <c:pt idx="3">
                  <c:v>All</c:v>
                </c:pt>
                <c:pt idx="4">
                  <c:v>FP=0</c:v>
                </c:pt>
                <c:pt idx="5">
                  <c:v>Chi&gt;3.84</c:v>
                </c:pt>
                <c:pt idx="6">
                  <c:v>Pval&lt;0.05</c:v>
                </c:pt>
                <c:pt idx="7">
                  <c:v>TP-2FP&gt;3</c:v>
                </c:pt>
                <c:pt idx="8">
                  <c:v>TP-2FP&gt;2</c:v>
                </c:pt>
                <c:pt idx="9">
                  <c:v>Pval&lt;0.01</c:v>
                </c:pt>
                <c:pt idx="10">
                  <c:v>TP-2FP&gt;4</c:v>
                </c:pt>
                <c:pt idx="11">
                  <c:v>TP3_FP0</c:v>
                </c:pt>
                <c:pt idx="12">
                  <c:v>TP4_FP0</c:v>
                </c:pt>
              </c:strCache>
            </c:strRef>
          </c:cat>
          <c:val>
            <c:numRef>
              <c:f>MLP!$J$2:$J$14</c:f>
              <c:numCache>
                <c:formatCode>General</c:formatCode>
                <c:ptCount val="13"/>
                <c:pt idx="0">
                  <c:v>0.71691919199999998</c:v>
                </c:pt>
                <c:pt idx="1">
                  <c:v>0.71363636399999997</c:v>
                </c:pt>
                <c:pt idx="2">
                  <c:v>0.70909090900000005</c:v>
                </c:pt>
                <c:pt idx="3">
                  <c:v>0.69797979799999998</c:v>
                </c:pt>
                <c:pt idx="4">
                  <c:v>0.69747474700000001</c:v>
                </c:pt>
                <c:pt idx="5">
                  <c:v>0.69671717200000005</c:v>
                </c:pt>
                <c:pt idx="6">
                  <c:v>0.68838383800000003</c:v>
                </c:pt>
                <c:pt idx="7">
                  <c:v>0.686111111</c:v>
                </c:pt>
                <c:pt idx="8">
                  <c:v>0.68585858600000005</c:v>
                </c:pt>
                <c:pt idx="9">
                  <c:v>0.68510101000000001</c:v>
                </c:pt>
                <c:pt idx="10">
                  <c:v>0.67727272699999996</c:v>
                </c:pt>
                <c:pt idx="11">
                  <c:v>0.67424242400000001</c:v>
                </c:pt>
                <c:pt idx="12">
                  <c:v>0.67398989899999995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2-4099-A490-312D3FA59AAC}"/>
            </c:ext>
          </c:extLst>
        </c:ser>
        <c:ser>
          <c:idx val="1"/>
          <c:order val="1"/>
          <c:tx>
            <c:strRef>
              <c:f>MLP!$K$1</c:f>
              <c:strCache>
                <c:ptCount val="1"/>
                <c:pt idx="0">
                  <c:v>Accuracy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MLP!$A$2:$A$14</c:f>
              <c:strCache>
                <c:ptCount val="13"/>
                <c:pt idx="0">
                  <c:v>Chi&gt;15.36</c:v>
                </c:pt>
                <c:pt idx="1">
                  <c:v>Chi&gt;7.68</c:v>
                </c:pt>
                <c:pt idx="2">
                  <c:v>Pval&lt;0.005</c:v>
                </c:pt>
                <c:pt idx="3">
                  <c:v>All</c:v>
                </c:pt>
                <c:pt idx="4">
                  <c:v>FP=0</c:v>
                </c:pt>
                <c:pt idx="5">
                  <c:v>Chi&gt;3.84</c:v>
                </c:pt>
                <c:pt idx="6">
                  <c:v>Pval&lt;0.05</c:v>
                </c:pt>
                <c:pt idx="7">
                  <c:v>TP-2FP&gt;3</c:v>
                </c:pt>
                <c:pt idx="8">
                  <c:v>TP-2FP&gt;2</c:v>
                </c:pt>
                <c:pt idx="9">
                  <c:v>Pval&lt;0.01</c:v>
                </c:pt>
                <c:pt idx="10">
                  <c:v>TP-2FP&gt;4</c:v>
                </c:pt>
                <c:pt idx="11">
                  <c:v>TP3_FP0</c:v>
                </c:pt>
                <c:pt idx="12">
                  <c:v>TP4_FP0</c:v>
                </c:pt>
              </c:strCache>
            </c:strRef>
          </c:cat>
          <c:val>
            <c:numRef>
              <c:f>MLP!$K$2:$K$14</c:f>
              <c:numCache>
                <c:formatCode>General</c:formatCode>
                <c:ptCount val="13"/>
                <c:pt idx="0">
                  <c:v>0.79446640300000004</c:v>
                </c:pt>
                <c:pt idx="1">
                  <c:v>0.83003952599999997</c:v>
                </c:pt>
                <c:pt idx="2">
                  <c:v>0.84584980200000004</c:v>
                </c:pt>
                <c:pt idx="3">
                  <c:v>0.89723320200000001</c:v>
                </c:pt>
                <c:pt idx="4">
                  <c:v>0.86166007899999997</c:v>
                </c:pt>
                <c:pt idx="5">
                  <c:v>0.79446640300000004</c:v>
                </c:pt>
                <c:pt idx="6">
                  <c:v>0.84189723299999997</c:v>
                </c:pt>
                <c:pt idx="7">
                  <c:v>0.82608695700000001</c:v>
                </c:pt>
                <c:pt idx="8">
                  <c:v>0.81818181800000001</c:v>
                </c:pt>
                <c:pt idx="9">
                  <c:v>0.84584980200000004</c:v>
                </c:pt>
                <c:pt idx="10">
                  <c:v>0.83003952599999997</c:v>
                </c:pt>
                <c:pt idx="11">
                  <c:v>0.87351778700000005</c:v>
                </c:pt>
                <c:pt idx="12">
                  <c:v>0.84189723299999997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22-4099-A490-312D3FA59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472847"/>
        <c:axId val="1643408239"/>
      </c:barChart>
      <c:catAx>
        <c:axId val="150947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408239"/>
        <c:crosses val="autoZero"/>
        <c:auto val="1"/>
        <c:lblAlgn val="ctr"/>
        <c:lblOffset val="100"/>
        <c:noMultiLvlLbl val="0"/>
      </c:catAx>
      <c:valAx>
        <c:axId val="164340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47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Sensitivity MLP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MLP!$M$1</c:f>
              <c:strCache>
                <c:ptCount val="1"/>
                <c:pt idx="0">
                  <c:v>Sensitivity : Uterine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MLP!$A$2:$A$14</c:f>
              <c:strCache>
                <c:ptCount val="13"/>
                <c:pt idx="0">
                  <c:v>Chi&gt;15.36</c:v>
                </c:pt>
                <c:pt idx="1">
                  <c:v>Chi&gt;7.68</c:v>
                </c:pt>
                <c:pt idx="2">
                  <c:v>Pval&lt;0.005</c:v>
                </c:pt>
                <c:pt idx="3">
                  <c:v>Chi&gt;3.84</c:v>
                </c:pt>
                <c:pt idx="4">
                  <c:v>FP=0</c:v>
                </c:pt>
                <c:pt idx="5">
                  <c:v>All</c:v>
                </c:pt>
                <c:pt idx="6">
                  <c:v>Pval&lt;0.01</c:v>
                </c:pt>
                <c:pt idx="7">
                  <c:v>Pval&lt;0.05</c:v>
                </c:pt>
                <c:pt idx="8">
                  <c:v>TP-2FP&gt;4</c:v>
                </c:pt>
                <c:pt idx="9">
                  <c:v>TP-2FP&gt;3</c:v>
                </c:pt>
                <c:pt idx="10">
                  <c:v>TP4_FP0</c:v>
                </c:pt>
                <c:pt idx="11">
                  <c:v>TP-2FP&gt;2</c:v>
                </c:pt>
                <c:pt idx="12">
                  <c:v>TP3_FP0</c:v>
                </c:pt>
              </c:strCache>
            </c:strRef>
          </c:cat>
          <c:val>
            <c:numRef>
              <c:f>MLP!$M$2:$M$14</c:f>
              <c:numCache>
                <c:formatCode>General</c:formatCode>
                <c:ptCount val="13"/>
                <c:pt idx="0">
                  <c:v>0.58790452000000004</c:v>
                </c:pt>
                <c:pt idx="1">
                  <c:v>0.68168044100000003</c:v>
                </c:pt>
                <c:pt idx="2">
                  <c:v>0.640121999</c:v>
                </c:pt>
                <c:pt idx="3">
                  <c:v>0.62272727299999997</c:v>
                </c:pt>
                <c:pt idx="4">
                  <c:v>0.67089022099999995</c:v>
                </c:pt>
                <c:pt idx="5">
                  <c:v>0.78715728699999998</c:v>
                </c:pt>
                <c:pt idx="6">
                  <c:v>0.66764069299999995</c:v>
                </c:pt>
                <c:pt idx="7">
                  <c:v>0.629752066</c:v>
                </c:pt>
                <c:pt idx="8">
                  <c:v>0.62276334799999999</c:v>
                </c:pt>
                <c:pt idx="9">
                  <c:v>0.66598944000000004</c:v>
                </c:pt>
                <c:pt idx="10">
                  <c:v>0.60547835999999999</c:v>
                </c:pt>
                <c:pt idx="11">
                  <c:v>0.62626262600000004</c:v>
                </c:pt>
                <c:pt idx="12">
                  <c:v>0.66365932000000005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4-4C83-AE19-334A0D57F927}"/>
            </c:ext>
          </c:extLst>
        </c:ser>
        <c:ser>
          <c:idx val="1"/>
          <c:order val="1"/>
          <c:tx>
            <c:strRef>
              <c:f>MLP!$N$1</c:f>
              <c:strCache>
                <c:ptCount val="1"/>
                <c:pt idx="0">
                  <c:v>Specificity : ColRec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MLP!$A$2:$A$14</c:f>
              <c:strCache>
                <c:ptCount val="13"/>
                <c:pt idx="0">
                  <c:v>Chi&gt;15.36</c:v>
                </c:pt>
                <c:pt idx="1">
                  <c:v>Chi&gt;7.68</c:v>
                </c:pt>
                <c:pt idx="2">
                  <c:v>Pval&lt;0.005</c:v>
                </c:pt>
                <c:pt idx="3">
                  <c:v>Chi&gt;3.84</c:v>
                </c:pt>
                <c:pt idx="4">
                  <c:v>FP=0</c:v>
                </c:pt>
                <c:pt idx="5">
                  <c:v>All</c:v>
                </c:pt>
                <c:pt idx="6">
                  <c:v>Pval&lt;0.01</c:v>
                </c:pt>
                <c:pt idx="7">
                  <c:v>Pval&lt;0.05</c:v>
                </c:pt>
                <c:pt idx="8">
                  <c:v>TP-2FP&gt;4</c:v>
                </c:pt>
                <c:pt idx="9">
                  <c:v>TP-2FP&gt;3</c:v>
                </c:pt>
                <c:pt idx="10">
                  <c:v>TP4_FP0</c:v>
                </c:pt>
                <c:pt idx="11">
                  <c:v>TP-2FP&gt;2</c:v>
                </c:pt>
                <c:pt idx="12">
                  <c:v>TP3_FP0</c:v>
                </c:pt>
              </c:strCache>
            </c:strRef>
          </c:cat>
          <c:val>
            <c:numRef>
              <c:f>MLP!$N$2:$N$14</c:f>
              <c:numCache>
                <c:formatCode>General</c:formatCode>
                <c:ptCount val="13"/>
                <c:pt idx="0">
                  <c:v>0.92400000000000004</c:v>
                </c:pt>
                <c:pt idx="1">
                  <c:v>0.91090909099999995</c:v>
                </c:pt>
                <c:pt idx="2">
                  <c:v>0.905090909</c:v>
                </c:pt>
                <c:pt idx="3">
                  <c:v>0.88181818199999995</c:v>
                </c:pt>
                <c:pt idx="4">
                  <c:v>0.85890909100000001</c:v>
                </c:pt>
                <c:pt idx="5">
                  <c:v>0.85890909100000001</c:v>
                </c:pt>
                <c:pt idx="6">
                  <c:v>0.85527272700000001</c:v>
                </c:pt>
                <c:pt idx="7">
                  <c:v>0.84981818200000003</c:v>
                </c:pt>
                <c:pt idx="8">
                  <c:v>0.847272727</c:v>
                </c:pt>
                <c:pt idx="9">
                  <c:v>0.846545455</c:v>
                </c:pt>
                <c:pt idx="10">
                  <c:v>0.842909091</c:v>
                </c:pt>
                <c:pt idx="11">
                  <c:v>0.842545455</c:v>
                </c:pt>
                <c:pt idx="12">
                  <c:v>0.83127272699999999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4-4C83-AE19-334A0D57F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60032"/>
        <c:axId val="171162112"/>
      </c:barChart>
      <c:catAx>
        <c:axId val="17116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62112"/>
        <c:crosses val="autoZero"/>
        <c:auto val="1"/>
        <c:lblAlgn val="ctr"/>
        <c:lblOffset val="100"/>
        <c:noMultiLvlLbl val="0"/>
      </c:catAx>
      <c:valAx>
        <c:axId val="1711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6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Specificity MLP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MLP!$N$1</c:f>
              <c:strCache>
                <c:ptCount val="1"/>
                <c:pt idx="0">
                  <c:v>Specificity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MLP!$A$2:$A$14</c:f>
              <c:strCache>
                <c:ptCount val="13"/>
                <c:pt idx="0">
                  <c:v>Chi&gt;15.36</c:v>
                </c:pt>
                <c:pt idx="1">
                  <c:v>Chi&gt;7.68</c:v>
                </c:pt>
                <c:pt idx="2">
                  <c:v>Pval&lt;0.005</c:v>
                </c:pt>
                <c:pt idx="3">
                  <c:v>Chi&gt;3.84</c:v>
                </c:pt>
                <c:pt idx="4">
                  <c:v>FP=0</c:v>
                </c:pt>
                <c:pt idx="5">
                  <c:v>All</c:v>
                </c:pt>
                <c:pt idx="6">
                  <c:v>Pval&lt;0.01</c:v>
                </c:pt>
                <c:pt idx="7">
                  <c:v>Pval&lt;0.05</c:v>
                </c:pt>
                <c:pt idx="8">
                  <c:v>TP-2FP&gt;4</c:v>
                </c:pt>
                <c:pt idx="9">
                  <c:v>TP-2FP&gt;3</c:v>
                </c:pt>
                <c:pt idx="10">
                  <c:v>TP4_FP0</c:v>
                </c:pt>
                <c:pt idx="11">
                  <c:v>TP-2FP&gt;2</c:v>
                </c:pt>
                <c:pt idx="12">
                  <c:v>TP3_FP0</c:v>
                </c:pt>
              </c:strCache>
            </c:strRef>
          </c:cat>
          <c:val>
            <c:numRef>
              <c:f>MLP!$N$2:$N$14</c:f>
              <c:numCache>
                <c:formatCode>General</c:formatCode>
                <c:ptCount val="13"/>
                <c:pt idx="0">
                  <c:v>0.92400000000000004</c:v>
                </c:pt>
                <c:pt idx="1">
                  <c:v>0.91090909099999995</c:v>
                </c:pt>
                <c:pt idx="2">
                  <c:v>0.905090909</c:v>
                </c:pt>
                <c:pt idx="3">
                  <c:v>0.88181818199999995</c:v>
                </c:pt>
                <c:pt idx="4">
                  <c:v>0.85890909100000001</c:v>
                </c:pt>
                <c:pt idx="5">
                  <c:v>0.85890909100000001</c:v>
                </c:pt>
                <c:pt idx="6">
                  <c:v>0.85527272700000001</c:v>
                </c:pt>
                <c:pt idx="7">
                  <c:v>0.84981818200000003</c:v>
                </c:pt>
                <c:pt idx="8">
                  <c:v>0.847272727</c:v>
                </c:pt>
                <c:pt idx="9">
                  <c:v>0.846545455</c:v>
                </c:pt>
                <c:pt idx="10">
                  <c:v>0.842909091</c:v>
                </c:pt>
                <c:pt idx="11">
                  <c:v>0.842545455</c:v>
                </c:pt>
                <c:pt idx="12">
                  <c:v>0.83127272699999999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A-42F5-B6F2-826461383C28}"/>
            </c:ext>
          </c:extLst>
        </c:ser>
        <c:ser>
          <c:idx val="1"/>
          <c:order val="1"/>
          <c:tx>
            <c:strRef>
              <c:f>MLP!$O$1</c:f>
              <c:strCache>
                <c:ptCount val="1"/>
                <c:pt idx="0">
                  <c:v>Specificity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MLP!$A$2:$A$14</c:f>
              <c:strCache>
                <c:ptCount val="13"/>
                <c:pt idx="0">
                  <c:v>Chi&gt;15.36</c:v>
                </c:pt>
                <c:pt idx="1">
                  <c:v>Chi&gt;7.68</c:v>
                </c:pt>
                <c:pt idx="2">
                  <c:v>Pval&lt;0.005</c:v>
                </c:pt>
                <c:pt idx="3">
                  <c:v>Chi&gt;3.84</c:v>
                </c:pt>
                <c:pt idx="4">
                  <c:v>FP=0</c:v>
                </c:pt>
                <c:pt idx="5">
                  <c:v>All</c:v>
                </c:pt>
                <c:pt idx="6">
                  <c:v>Pval&lt;0.01</c:v>
                </c:pt>
                <c:pt idx="7">
                  <c:v>Pval&lt;0.05</c:v>
                </c:pt>
                <c:pt idx="8">
                  <c:v>TP-2FP&gt;4</c:v>
                </c:pt>
                <c:pt idx="9">
                  <c:v>TP-2FP&gt;3</c:v>
                </c:pt>
                <c:pt idx="10">
                  <c:v>TP4_FP0</c:v>
                </c:pt>
                <c:pt idx="11">
                  <c:v>TP-2FP&gt;2</c:v>
                </c:pt>
                <c:pt idx="12">
                  <c:v>TP3_FP0</c:v>
                </c:pt>
              </c:strCache>
            </c:strRef>
          </c:cat>
          <c:val>
            <c:numRef>
              <c:f>MLP!$O$2:$O$14</c:f>
              <c:numCache>
                <c:formatCode>General</c:formatCode>
                <c:ptCount val="13"/>
                <c:pt idx="0">
                  <c:v>0.92412504299999998</c:v>
                </c:pt>
                <c:pt idx="1">
                  <c:v>0.93942572599999996</c:v>
                </c:pt>
                <c:pt idx="2">
                  <c:v>0.98638794399999996</c:v>
                </c:pt>
                <c:pt idx="3">
                  <c:v>0.91791352599999998</c:v>
                </c:pt>
                <c:pt idx="4">
                  <c:v>1</c:v>
                </c:pt>
                <c:pt idx="5">
                  <c:v>0.96557419899999997</c:v>
                </c:pt>
                <c:pt idx="6">
                  <c:v>0.96617965400000005</c:v>
                </c:pt>
                <c:pt idx="7">
                  <c:v>0.981665393</c:v>
                </c:pt>
                <c:pt idx="8">
                  <c:v>0.97268791799999998</c:v>
                </c:pt>
                <c:pt idx="9">
                  <c:v>0.93991009000000003</c:v>
                </c:pt>
                <c:pt idx="10">
                  <c:v>1</c:v>
                </c:pt>
                <c:pt idx="11">
                  <c:v>0.97785547799999994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7A-42F5-B6F2-826461383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812096"/>
        <c:axId val="178811680"/>
      </c:barChart>
      <c:catAx>
        <c:axId val="17881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11680"/>
        <c:crosses val="autoZero"/>
        <c:auto val="1"/>
        <c:lblAlgn val="ctr"/>
        <c:lblOffset val="100"/>
        <c:noMultiLvlLbl val="0"/>
      </c:catAx>
      <c:valAx>
        <c:axId val="1788116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1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Sensitivity 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368804726321283E-2"/>
          <c:y val="9.6455101673165539E-2"/>
          <c:w val="0.88009803484896765"/>
          <c:h val="0.72315635369782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SVM!$L$1</c:f>
              <c:strCache>
                <c:ptCount val="1"/>
                <c:pt idx="0">
                  <c:v>Sensitivity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SVM!$A$2:$A$15</c:f>
              <c:strCache>
                <c:ptCount val="14"/>
                <c:pt idx="0">
                  <c:v>Pval&lt;0.005</c:v>
                </c:pt>
                <c:pt idx="1">
                  <c:v>All</c:v>
                </c:pt>
                <c:pt idx="2">
                  <c:v>Chi&gt;3.84</c:v>
                </c:pt>
                <c:pt idx="3">
                  <c:v>Chi&gt;15.36</c:v>
                </c:pt>
                <c:pt idx="4">
                  <c:v>TP-2FP&gt;3</c:v>
                </c:pt>
                <c:pt idx="5">
                  <c:v>Pval&lt;0.05</c:v>
                </c:pt>
                <c:pt idx="6">
                  <c:v>Chi&gt;7.68</c:v>
                </c:pt>
                <c:pt idx="7">
                  <c:v>FP=0</c:v>
                </c:pt>
                <c:pt idx="8">
                  <c:v>Pval&lt;0.01</c:v>
                </c:pt>
                <c:pt idx="10">
                  <c:v>TP-2FP&gt;2</c:v>
                </c:pt>
                <c:pt idx="11">
                  <c:v>TP-2FP&gt;4</c:v>
                </c:pt>
                <c:pt idx="12">
                  <c:v>TP4_FP0</c:v>
                </c:pt>
                <c:pt idx="13">
                  <c:v>TP3_FP0</c:v>
                </c:pt>
              </c:strCache>
            </c:strRef>
          </c:cat>
          <c:val>
            <c:numRef>
              <c:f>SVM!$L$2:$L$15</c:f>
              <c:numCache>
                <c:formatCode>General</c:formatCode>
                <c:ptCount val="14"/>
                <c:pt idx="0">
                  <c:v>0.26363636400000001</c:v>
                </c:pt>
                <c:pt idx="1">
                  <c:v>0.31818181800000001</c:v>
                </c:pt>
                <c:pt idx="2">
                  <c:v>0.32231405000000002</c:v>
                </c:pt>
                <c:pt idx="3">
                  <c:v>0.31818181800000001</c:v>
                </c:pt>
                <c:pt idx="4">
                  <c:v>0.30909090900000002</c:v>
                </c:pt>
                <c:pt idx="5">
                  <c:v>0.31074380200000001</c:v>
                </c:pt>
                <c:pt idx="6">
                  <c:v>0.33553718999999999</c:v>
                </c:pt>
                <c:pt idx="7">
                  <c:v>0.32727272699999999</c:v>
                </c:pt>
                <c:pt idx="8">
                  <c:v>0.3</c:v>
                </c:pt>
                <c:pt idx="9">
                  <c:v>0.32016528919999998</c:v>
                </c:pt>
                <c:pt idx="10">
                  <c:v>0.32975206600000001</c:v>
                </c:pt>
                <c:pt idx="11">
                  <c:v>0.29090909100000001</c:v>
                </c:pt>
                <c:pt idx="12">
                  <c:v>0.29090909100000001</c:v>
                </c:pt>
                <c:pt idx="13">
                  <c:v>0.34628099200000001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9-4E4F-BA5E-322E0524A0B1}"/>
            </c:ext>
          </c:extLst>
        </c:ser>
        <c:ser>
          <c:idx val="1"/>
          <c:order val="1"/>
          <c:tx>
            <c:strRef>
              <c:f>SVM!$M$1</c:f>
              <c:strCache>
                <c:ptCount val="1"/>
                <c:pt idx="0">
                  <c:v>Sensitivity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SVM!$A$2:$A$15</c:f>
              <c:strCache>
                <c:ptCount val="14"/>
                <c:pt idx="0">
                  <c:v>Pval&lt;0.005</c:v>
                </c:pt>
                <c:pt idx="1">
                  <c:v>All</c:v>
                </c:pt>
                <c:pt idx="2">
                  <c:v>Chi&gt;3.84</c:v>
                </c:pt>
                <c:pt idx="3">
                  <c:v>Chi&gt;15.36</c:v>
                </c:pt>
                <c:pt idx="4">
                  <c:v>TP-2FP&gt;3</c:v>
                </c:pt>
                <c:pt idx="5">
                  <c:v>Pval&lt;0.05</c:v>
                </c:pt>
                <c:pt idx="6">
                  <c:v>Chi&gt;7.68</c:v>
                </c:pt>
                <c:pt idx="7">
                  <c:v>FP=0</c:v>
                </c:pt>
                <c:pt idx="8">
                  <c:v>Pval&lt;0.01</c:v>
                </c:pt>
                <c:pt idx="10">
                  <c:v>TP-2FP&gt;2</c:v>
                </c:pt>
                <c:pt idx="11">
                  <c:v>TP-2FP&gt;4</c:v>
                </c:pt>
                <c:pt idx="12">
                  <c:v>TP4_FP0</c:v>
                </c:pt>
                <c:pt idx="13">
                  <c:v>TP3_FP0</c:v>
                </c:pt>
              </c:strCache>
            </c:strRef>
          </c:cat>
          <c:val>
            <c:numRef>
              <c:f>SVM!$M$2:$M$15</c:f>
              <c:numCache>
                <c:formatCode>General</c:formatCode>
                <c:ptCount val="14"/>
                <c:pt idx="0">
                  <c:v>0.54255870399999995</c:v>
                </c:pt>
                <c:pt idx="1">
                  <c:v>0.692936357</c:v>
                </c:pt>
                <c:pt idx="2">
                  <c:v>0.71600419800000004</c:v>
                </c:pt>
                <c:pt idx="3">
                  <c:v>0.64973107699999999</c:v>
                </c:pt>
                <c:pt idx="4">
                  <c:v>0.79155188200000004</c:v>
                </c:pt>
                <c:pt idx="5">
                  <c:v>0.74468763599999999</c:v>
                </c:pt>
                <c:pt idx="6">
                  <c:v>0.69130591600000002</c:v>
                </c:pt>
                <c:pt idx="7">
                  <c:v>0.68241505999999996</c:v>
                </c:pt>
                <c:pt idx="8">
                  <c:v>0.730070687</c:v>
                </c:pt>
                <c:pt idx="9">
                  <c:v>0.71193831419999998</c:v>
                </c:pt>
                <c:pt idx="10">
                  <c:v>0.73714088899999997</c:v>
                </c:pt>
                <c:pt idx="11">
                  <c:v>0.70546044900000004</c:v>
                </c:pt>
                <c:pt idx="12">
                  <c:v>0.57630853999999998</c:v>
                </c:pt>
                <c:pt idx="13">
                  <c:v>0.69621212099999996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D9-4E4F-BA5E-322E0524A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337136"/>
        <c:axId val="1318335888"/>
      </c:barChart>
      <c:catAx>
        <c:axId val="131833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35888"/>
        <c:crosses val="autoZero"/>
        <c:auto val="1"/>
        <c:lblAlgn val="ctr"/>
        <c:lblOffset val="100"/>
        <c:noMultiLvlLbl val="0"/>
      </c:catAx>
      <c:valAx>
        <c:axId val="13183358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3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Specificity 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SVM!$N$1</c:f>
              <c:strCache>
                <c:ptCount val="1"/>
                <c:pt idx="0">
                  <c:v>Specificity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SVM!$A$2:$A$15</c:f>
              <c:strCache>
                <c:ptCount val="14"/>
                <c:pt idx="0">
                  <c:v>Pval&lt;0.005</c:v>
                </c:pt>
                <c:pt idx="1">
                  <c:v>All</c:v>
                </c:pt>
                <c:pt idx="2">
                  <c:v>Chi&gt;3.84</c:v>
                </c:pt>
                <c:pt idx="3">
                  <c:v>Chi&gt;15.36</c:v>
                </c:pt>
                <c:pt idx="4">
                  <c:v>TP-2FP&gt;3</c:v>
                </c:pt>
                <c:pt idx="5">
                  <c:v>Pval&lt;0.05</c:v>
                </c:pt>
                <c:pt idx="6">
                  <c:v>Chi&gt;7.68</c:v>
                </c:pt>
                <c:pt idx="7">
                  <c:v>FP=0</c:v>
                </c:pt>
                <c:pt idx="8">
                  <c:v>Pval&lt;0.01</c:v>
                </c:pt>
                <c:pt idx="10">
                  <c:v>TP-2FP&gt;2</c:v>
                </c:pt>
                <c:pt idx="11">
                  <c:v>TP-2FP&gt;4</c:v>
                </c:pt>
                <c:pt idx="12">
                  <c:v>TP4_FP0</c:v>
                </c:pt>
                <c:pt idx="13">
                  <c:v>TP3_FP0</c:v>
                </c:pt>
              </c:strCache>
            </c:strRef>
          </c:cat>
          <c:val>
            <c:numRef>
              <c:f>SVM!$N$2:$N$15</c:f>
              <c:numCache>
                <c:formatCode>General</c:formatCode>
                <c:ptCount val="14"/>
                <c:pt idx="0">
                  <c:v>0.90400000000000003</c:v>
                </c:pt>
                <c:pt idx="1">
                  <c:v>0.88800000000000001</c:v>
                </c:pt>
                <c:pt idx="2">
                  <c:v>0.88509090899999998</c:v>
                </c:pt>
                <c:pt idx="3">
                  <c:v>0.88400000000000001</c:v>
                </c:pt>
                <c:pt idx="4">
                  <c:v>0.88218181799999995</c:v>
                </c:pt>
                <c:pt idx="5">
                  <c:v>0.87927272700000003</c:v>
                </c:pt>
                <c:pt idx="6">
                  <c:v>0.872</c:v>
                </c:pt>
                <c:pt idx="7">
                  <c:v>0.86763636399999999</c:v>
                </c:pt>
                <c:pt idx="8">
                  <c:v>0.85199999999999998</c:v>
                </c:pt>
                <c:pt idx="9">
                  <c:v>0.87701818179999991</c:v>
                </c:pt>
                <c:pt idx="10">
                  <c:v>0.842545455</c:v>
                </c:pt>
                <c:pt idx="11">
                  <c:v>0.84</c:v>
                </c:pt>
                <c:pt idx="12">
                  <c:v>0.84</c:v>
                </c:pt>
                <c:pt idx="13">
                  <c:v>0.79709090900000001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7-4132-A7A4-37E4758372FC}"/>
            </c:ext>
          </c:extLst>
        </c:ser>
        <c:ser>
          <c:idx val="1"/>
          <c:order val="1"/>
          <c:tx>
            <c:strRef>
              <c:f>SVM!$O$1</c:f>
              <c:strCache>
                <c:ptCount val="1"/>
                <c:pt idx="0">
                  <c:v>Specificity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SVM!$A$2:$A$15</c:f>
              <c:strCache>
                <c:ptCount val="14"/>
                <c:pt idx="0">
                  <c:v>Pval&lt;0.005</c:v>
                </c:pt>
                <c:pt idx="1">
                  <c:v>All</c:v>
                </c:pt>
                <c:pt idx="2">
                  <c:v>Chi&gt;3.84</c:v>
                </c:pt>
                <c:pt idx="3">
                  <c:v>Chi&gt;15.36</c:v>
                </c:pt>
                <c:pt idx="4">
                  <c:v>TP-2FP&gt;3</c:v>
                </c:pt>
                <c:pt idx="5">
                  <c:v>Pval&lt;0.05</c:v>
                </c:pt>
                <c:pt idx="6">
                  <c:v>Chi&gt;7.68</c:v>
                </c:pt>
                <c:pt idx="7">
                  <c:v>FP=0</c:v>
                </c:pt>
                <c:pt idx="8">
                  <c:v>Pval&lt;0.01</c:v>
                </c:pt>
                <c:pt idx="10">
                  <c:v>TP-2FP&gt;2</c:v>
                </c:pt>
                <c:pt idx="11">
                  <c:v>TP-2FP&gt;4</c:v>
                </c:pt>
                <c:pt idx="12">
                  <c:v>TP4_FP0</c:v>
                </c:pt>
                <c:pt idx="13">
                  <c:v>TP3_FP0</c:v>
                </c:pt>
              </c:strCache>
            </c:strRef>
          </c:cat>
          <c:val>
            <c:numRef>
              <c:f>SVM!$O$2:$O$15</c:f>
              <c:numCache>
                <c:formatCode>General</c:formatCode>
                <c:ptCount val="14"/>
                <c:pt idx="0">
                  <c:v>0.98324420700000004</c:v>
                </c:pt>
                <c:pt idx="1">
                  <c:v>0.94706808300000001</c:v>
                </c:pt>
                <c:pt idx="2">
                  <c:v>0.92339693099999998</c:v>
                </c:pt>
                <c:pt idx="3">
                  <c:v>0.90889599099999996</c:v>
                </c:pt>
                <c:pt idx="4">
                  <c:v>0.96233178600000002</c:v>
                </c:pt>
                <c:pt idx="5">
                  <c:v>0.96557419899999997</c:v>
                </c:pt>
                <c:pt idx="6">
                  <c:v>0.93497807899999996</c:v>
                </c:pt>
                <c:pt idx="7">
                  <c:v>1</c:v>
                </c:pt>
                <c:pt idx="8">
                  <c:v>0.93756092400000002</c:v>
                </c:pt>
                <c:pt idx="9">
                  <c:v>0.95435601100000012</c:v>
                </c:pt>
                <c:pt idx="10">
                  <c:v>1</c:v>
                </c:pt>
                <c:pt idx="11">
                  <c:v>0.97439227399999995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7-4132-A7A4-37E475837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5980000"/>
        <c:axId val="1425981664"/>
      </c:barChart>
      <c:catAx>
        <c:axId val="14259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81664"/>
        <c:crosses val="autoZero"/>
        <c:auto val="1"/>
        <c:lblAlgn val="ctr"/>
        <c:lblOffset val="100"/>
        <c:noMultiLvlLbl val="0"/>
      </c:catAx>
      <c:valAx>
        <c:axId val="1425981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Accuracy SVM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SVM!$J$1</c:f>
              <c:strCache>
                <c:ptCount val="1"/>
                <c:pt idx="0">
                  <c:v>Accuracy : ColRec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SVM!$A$2:$A$14</c:f>
              <c:strCache>
                <c:ptCount val="13"/>
                <c:pt idx="0">
                  <c:v>Pval&lt;0.005</c:v>
                </c:pt>
                <c:pt idx="1">
                  <c:v>All</c:v>
                </c:pt>
                <c:pt idx="2">
                  <c:v>Chi&gt;3.84</c:v>
                </c:pt>
                <c:pt idx="3">
                  <c:v>Chi&gt;15.36</c:v>
                </c:pt>
                <c:pt idx="4">
                  <c:v>TP-2FP&gt;3</c:v>
                </c:pt>
                <c:pt idx="5">
                  <c:v>Pval&lt;0.05</c:v>
                </c:pt>
                <c:pt idx="6">
                  <c:v>Chi&gt;7.68</c:v>
                </c:pt>
                <c:pt idx="7">
                  <c:v>FP=0</c:v>
                </c:pt>
                <c:pt idx="8">
                  <c:v>Pval&lt;0.01</c:v>
                </c:pt>
                <c:pt idx="9">
                  <c:v>TP-2FP&gt;2</c:v>
                </c:pt>
                <c:pt idx="10">
                  <c:v>TP-2FP&gt;4</c:v>
                </c:pt>
                <c:pt idx="11">
                  <c:v>TP4_FP0</c:v>
                </c:pt>
                <c:pt idx="12">
                  <c:v>TP3_FP0</c:v>
                </c:pt>
              </c:strCache>
            </c:strRef>
          </c:cat>
          <c:val>
            <c:numRef>
              <c:f>SVM!$J$2:$J$14</c:f>
              <c:numCache>
                <c:formatCode>General</c:formatCode>
                <c:ptCount val="13"/>
                <c:pt idx="0">
                  <c:v>0.70833333300000001</c:v>
                </c:pt>
                <c:pt idx="1">
                  <c:v>0.71388888900000003</c:v>
                </c:pt>
                <c:pt idx="2">
                  <c:v>0.71313131299999999</c:v>
                </c:pt>
                <c:pt idx="3">
                  <c:v>0.71111111100000002</c:v>
                </c:pt>
                <c:pt idx="4">
                  <c:v>0.70707070699999996</c:v>
                </c:pt>
                <c:pt idx="5">
                  <c:v>0.70555555599999997</c:v>
                </c:pt>
                <c:pt idx="6">
                  <c:v>0.70808080799999995</c:v>
                </c:pt>
                <c:pt idx="7">
                  <c:v>0.70252525300000002</c:v>
                </c:pt>
                <c:pt idx="8">
                  <c:v>0.68333333299999999</c:v>
                </c:pt>
                <c:pt idx="9">
                  <c:v>0.68585858600000005</c:v>
                </c:pt>
                <c:pt idx="10">
                  <c:v>0.67222222200000004</c:v>
                </c:pt>
                <c:pt idx="11">
                  <c:v>0.67222222200000004</c:v>
                </c:pt>
                <c:pt idx="12">
                  <c:v>0.65934343399999995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2-4657-A7DD-755FD685CAC7}"/>
            </c:ext>
          </c:extLst>
        </c:ser>
        <c:ser>
          <c:idx val="1"/>
          <c:order val="1"/>
          <c:tx>
            <c:strRef>
              <c:f>SVM!$K$1</c:f>
              <c:strCache>
                <c:ptCount val="1"/>
                <c:pt idx="0">
                  <c:v>Accuracy : Uterine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SVM!$A$2:$A$14</c:f>
              <c:strCache>
                <c:ptCount val="13"/>
                <c:pt idx="0">
                  <c:v>Pval&lt;0.005</c:v>
                </c:pt>
                <c:pt idx="1">
                  <c:v>All</c:v>
                </c:pt>
                <c:pt idx="2">
                  <c:v>Chi&gt;3.84</c:v>
                </c:pt>
                <c:pt idx="3">
                  <c:v>Chi&gt;15.36</c:v>
                </c:pt>
                <c:pt idx="4">
                  <c:v>TP-2FP&gt;3</c:v>
                </c:pt>
                <c:pt idx="5">
                  <c:v>Pval&lt;0.05</c:v>
                </c:pt>
                <c:pt idx="6">
                  <c:v>Chi&gt;7.68</c:v>
                </c:pt>
                <c:pt idx="7">
                  <c:v>FP=0</c:v>
                </c:pt>
                <c:pt idx="8">
                  <c:v>Pval&lt;0.01</c:v>
                </c:pt>
                <c:pt idx="9">
                  <c:v>TP-2FP&gt;2</c:v>
                </c:pt>
                <c:pt idx="10">
                  <c:v>TP-2FP&gt;4</c:v>
                </c:pt>
                <c:pt idx="11">
                  <c:v>TP4_FP0</c:v>
                </c:pt>
                <c:pt idx="12">
                  <c:v>TP3_FP0</c:v>
                </c:pt>
              </c:strCache>
            </c:strRef>
          </c:cat>
          <c:val>
            <c:numRef>
              <c:f>SVM!$K$2:$K$14</c:f>
              <c:numCache>
                <c:formatCode>General</c:formatCode>
                <c:ptCount val="13"/>
                <c:pt idx="0">
                  <c:v>0.82213438699999997</c:v>
                </c:pt>
                <c:pt idx="1">
                  <c:v>0.83003952599999997</c:v>
                </c:pt>
                <c:pt idx="2">
                  <c:v>0.84584980200000004</c:v>
                </c:pt>
                <c:pt idx="3">
                  <c:v>0.81027667999999997</c:v>
                </c:pt>
                <c:pt idx="4">
                  <c:v>0.889328063</c:v>
                </c:pt>
                <c:pt idx="5">
                  <c:v>0.86166007899999997</c:v>
                </c:pt>
                <c:pt idx="6">
                  <c:v>0.83003952599999997</c:v>
                </c:pt>
                <c:pt idx="7">
                  <c:v>0.85770751000000001</c:v>
                </c:pt>
                <c:pt idx="8">
                  <c:v>0.84584980200000004</c:v>
                </c:pt>
                <c:pt idx="9">
                  <c:v>0.90513834000000004</c:v>
                </c:pt>
                <c:pt idx="10">
                  <c:v>0.869565217</c:v>
                </c:pt>
                <c:pt idx="11">
                  <c:v>0.83003952599999997</c:v>
                </c:pt>
                <c:pt idx="12">
                  <c:v>0.869565217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B2-4657-A7DD-755FD685C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1393936"/>
        <c:axId val="1651395184"/>
      </c:barChart>
      <c:catAx>
        <c:axId val="165139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95184"/>
        <c:crosses val="autoZero"/>
        <c:auto val="1"/>
        <c:lblAlgn val="ctr"/>
        <c:lblOffset val="100"/>
        <c:noMultiLvlLbl val="0"/>
      </c:catAx>
      <c:valAx>
        <c:axId val="165139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9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DD76-B164-47EB-A261-1C08AC29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F3FA3-9367-485A-9DFD-3721C21D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1FB9-E79A-4BA7-A924-B6BCB83B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F3EC-CC36-4F97-90B9-AE284C0E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E4B4-E23A-4CDF-AF3F-BBAA43BF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98FD-8423-46D1-B1E7-B88279EC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49690-AB3D-4BBF-AA48-14D58620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BF6B-B4D5-4EDA-AC18-9CF621E2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0017-F3C0-4478-8AE6-70776CDB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0D9B-7239-4708-8A7B-1A05834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9855F-B16A-48DC-915B-F1C5B8F91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ACBB1-5F1D-4D8D-A585-835B49E1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D9B5-3992-4A29-8920-AF4F67EC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B2E9-6BD4-434F-B5BF-DCE9178B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33A1-2BF4-4334-80B4-AB3ADC9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4DB0-F10F-440C-B35A-050F697C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00B0-1C69-4BE2-BD16-EAE76F54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9C8A-ABC2-45A8-B3A2-369EC76D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E881-7B58-4A23-9835-42DC17B8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CBFA-6002-4F4C-97CC-980A6CAF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AC2B-4258-4EE1-B9F1-51ED02B0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C4F9-9897-4AE8-94B8-EBB22EA4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DE60-E078-4A26-A41A-DD85CE2F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D729-602F-4F87-825C-264F664F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0116-D010-4565-B4E4-3027CE2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570E-119A-4ACA-8C42-9A81AAD0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5584-31F6-4E15-A33C-A6FD92099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A88E6-07F8-4BB6-B219-148F953F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156D-DCB6-4FE7-83DE-AD1E781C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8199-139C-4F67-BC63-B02B8E4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00E96-79CA-432E-A973-835AA4C2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4231-008F-48F4-BF9F-BFCAA4B6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EE51-C3D5-4F60-BDC6-288D5E48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D48A-8539-4E39-A71E-21757AC96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2CA65-C068-40B8-84A5-61A9A611B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59933-F455-4EEE-B82D-54F09FDDC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61C2D-D06E-4E0B-AA23-DBA648D5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0A93A-2F43-4C58-A8D0-FE020146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5D393-D3BF-4EE8-A4A1-2A0F644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2A88-29B2-4ADE-9FFD-063D78F6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6CDDA-34F4-4812-AB74-235F538D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BDE47-9802-40DB-AECD-60BE16A3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E85D-222A-43AE-B209-8D1C26E7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97623-5CF2-494A-9B0B-A2B451E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85ACC-47BB-48F5-BB77-0D076CBF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C40E-C771-43C9-B33D-90AF65B6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F0F7-4F76-488F-BFD8-D2D1505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13B3-8698-4482-BF35-6963FEA6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F12B5-F698-443E-ACC8-ED4136471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6008-EBC7-4E70-897F-979FFE01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655B-FC66-4C92-9B20-3D53F456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A344A-8E5D-4881-8268-6FFEB8F4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DCE9-4E4E-415F-BA19-7080034D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C4AE2-8849-4412-B23B-DE8594C4D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64AB-A15E-45F0-AE49-9F0F4891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1591C-4A80-4857-8262-CD43BCF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6A0E-429B-4A89-B06E-1AA09F2E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0D45-F289-477A-B8B0-882F0A04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CED3-F7FD-4DA3-AD8E-621BAB40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28A8-3B73-4A27-A729-41793A97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B13E-F372-4D41-9585-4A5B4AB41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1CED-5EB4-4E3A-997D-ADACA4EE5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12E5-2B74-4D8D-82E5-4028E8014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F7F7-7631-4F1A-86A3-EA7DF56D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27D9-3704-40EA-8BBA-5DF7B21F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DD7-B08D-46F5-B05C-839A3B33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5274-C09E-49A3-8D6C-A8E3F15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classifiers K Nearest Neighbor (KNN), Multi-Layer Perceptron (MLP) and the Support Vector Machine (SVM).</a:t>
            </a:r>
          </a:p>
          <a:p>
            <a:r>
              <a:rPr lang="en-US" dirty="0"/>
              <a:t>Each classification model is on a cross fold validation = 11</a:t>
            </a:r>
          </a:p>
          <a:p>
            <a:r>
              <a:rPr lang="en-US" dirty="0"/>
              <a:t>Mutations are selected based on the mutation selector (Between 22 and 540 mutations per classifier)</a:t>
            </a:r>
          </a:p>
          <a:p>
            <a:r>
              <a:rPr lang="en-US" dirty="0"/>
              <a:t>Each classifier is run twice, the first using uterine samples to classify uterine samples then the same model again using Uterine samples to classify ColRec samples.</a:t>
            </a:r>
          </a:p>
        </p:txBody>
      </p:sp>
    </p:spTree>
    <p:extLst>
      <p:ext uri="{BB962C8B-B14F-4D97-AF65-F5344CB8AC3E}">
        <p14:creationId xmlns:p14="http://schemas.microsoft.com/office/powerpoint/2010/main" val="7315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33A8-F0B3-49E4-AC74-4B7D3911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4D824B-44AB-4ACF-A570-ADAB5843B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576666"/>
              </p:ext>
            </p:extLst>
          </p:nvPr>
        </p:nvGraphicFramePr>
        <p:xfrm>
          <a:off x="138545" y="1690689"/>
          <a:ext cx="4100946" cy="4991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2064D7-1D95-4825-BCA6-C6DF174F7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228823"/>
              </p:ext>
            </p:extLst>
          </p:nvPr>
        </p:nvGraphicFramePr>
        <p:xfrm>
          <a:off x="4068618" y="1690688"/>
          <a:ext cx="4022437" cy="4991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8CF5F3-362A-4C78-8E89-D5C6A6E40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787765"/>
              </p:ext>
            </p:extLst>
          </p:nvPr>
        </p:nvGraphicFramePr>
        <p:xfrm>
          <a:off x="8169564" y="1690688"/>
          <a:ext cx="3851564" cy="499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6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6359-8E65-4EB8-831D-B96EE424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F42F98-768D-463F-81B4-419A73F96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332631"/>
              </p:ext>
            </p:extLst>
          </p:nvPr>
        </p:nvGraphicFramePr>
        <p:xfrm>
          <a:off x="90921" y="1690688"/>
          <a:ext cx="4028497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7519A9-20F4-4650-9140-C3BA055E3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8833"/>
              </p:ext>
            </p:extLst>
          </p:nvPr>
        </p:nvGraphicFramePr>
        <p:xfrm>
          <a:off x="4119418" y="1690688"/>
          <a:ext cx="4028497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C9C6416-6EE8-4A92-9EE0-DF0B909B5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300998"/>
              </p:ext>
            </p:extLst>
          </p:nvPr>
        </p:nvGraphicFramePr>
        <p:xfrm>
          <a:off x="8234217" y="1690688"/>
          <a:ext cx="3942195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044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C710-35E7-4849-8E27-38A8EEF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C66165-2651-422A-9EB2-421CA1626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198891"/>
              </p:ext>
            </p:extLst>
          </p:nvPr>
        </p:nvGraphicFramePr>
        <p:xfrm>
          <a:off x="4054766" y="1411704"/>
          <a:ext cx="4082472" cy="495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886E6F-2851-4042-8054-6004D0A72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934984"/>
              </p:ext>
            </p:extLst>
          </p:nvPr>
        </p:nvGraphicFramePr>
        <p:xfrm>
          <a:off x="8224981" y="1411705"/>
          <a:ext cx="3967020" cy="495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39198F0-1A0C-433A-B11B-BDD8A6B4A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487210"/>
              </p:ext>
            </p:extLst>
          </p:nvPr>
        </p:nvGraphicFramePr>
        <p:xfrm>
          <a:off x="87745" y="1411704"/>
          <a:ext cx="3967020" cy="495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384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6E52-6A2C-403A-AD8D-42A61E62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504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A2BA-286C-4623-A6DD-21C76F61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172074"/>
          </a:xfrm>
        </p:spPr>
        <p:txBody>
          <a:bodyPr/>
          <a:lstStyle/>
          <a:p>
            <a:r>
              <a:rPr lang="en-US" dirty="0"/>
              <a:t>When using Uterine to classify ColRec, the sensitivity almost always suffers. </a:t>
            </a:r>
          </a:p>
          <a:p>
            <a:r>
              <a:rPr lang="en-US" dirty="0"/>
              <a:t>While KNN tends to have the worst performance, the results tend to be the closest together.</a:t>
            </a:r>
          </a:p>
          <a:p>
            <a:pPr lvl="1"/>
            <a:r>
              <a:rPr lang="en-US" dirty="0"/>
              <a:t>If we could increase correctness this would be the most consistent classifier between the two cancer types.</a:t>
            </a:r>
          </a:p>
          <a:p>
            <a:r>
              <a:rPr lang="en-US" dirty="0"/>
              <a:t>KNN is also the only space where U -&gt; C classified better than U -&gt; U</a:t>
            </a:r>
          </a:p>
          <a:p>
            <a:r>
              <a:rPr lang="en-US" dirty="0"/>
              <a:t>MLP and SVM preformed comparably for U -&gt; C but the SVM preformed better for the U -&gt; U.</a:t>
            </a:r>
          </a:p>
          <a:p>
            <a:r>
              <a:rPr lang="en-US" dirty="0"/>
              <a:t>MLP had the best average sensitivity, this has been a metric that has struggled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1534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About the Classification Models</vt:lpstr>
      <vt:lpstr>K Nearest Neighbors</vt:lpstr>
      <vt:lpstr>Multi-layer Perceptron</vt:lpstr>
      <vt:lpstr>Support Vector Machine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Feige</dc:creator>
  <cp:lastModifiedBy>Jon Feige</cp:lastModifiedBy>
  <cp:revision>3</cp:revision>
  <dcterms:created xsi:type="dcterms:W3CDTF">2021-09-07T18:25:41Z</dcterms:created>
  <dcterms:modified xsi:type="dcterms:W3CDTF">2021-09-08T14:04:55Z</dcterms:modified>
</cp:coreProperties>
</file>