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97CC-0048-471E-9FB6-95A45AD4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FBB31-4B99-4E9D-AEE9-7A72F9F5C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53FF-B4CC-4D8F-B52F-3CE41E3F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C0CBD-8118-4EC7-BF3A-1AC723AE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5199-EC4B-4C61-A48C-F36EBDA4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371E-15B8-4158-8AAF-C3339128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3CBEE-F74C-4C8D-9DBA-0D0F74303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B97B-07B7-46A0-9296-D956ED8B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9A58-CA5E-43DF-9D7D-6A2425D8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0A56-C21E-4AB1-A595-E3E65543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C62C7-5D72-4B23-9123-43B65EE31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0942F-079F-47A6-912D-2B274A824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87C4B-83CE-42FB-BB1C-169C9E99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003F-3839-43D1-939F-7ADD12A1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9925-ACC4-4C5D-A903-A06E8F45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0F34-84C5-4CD1-933F-AD067D3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317F-55CD-41A0-9D14-223E8BBD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FF78-7FBD-433E-9723-6507A390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A223-E115-4D32-B42E-E551AFF3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F7E6-9595-4D8F-94B5-FB2895FC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3695-DFED-47BF-AB24-AF0C9DA5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6FD17-B492-429B-85D8-2A9B9341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5ED8-7B06-4462-9579-FA877EA3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A5D9-73C3-49F9-A77A-1601F89C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1C9A-6594-41E0-8E17-C7E7DE12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17B0-F21E-4CCC-BB75-C34690CE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19C5-529A-43BF-9D87-592BD204D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0E96B-A2EE-4925-8197-69613531D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9471E-9A2A-4F3A-882E-51B2AB9B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274C2-73BE-4D54-8D55-6B47E4BE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F001D-546E-4C01-AEAE-7DE01F4F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3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43EC-4DA4-47AB-B9A6-6BBACC50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C1C0-C824-467E-90A2-F1EDA3159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D253-EA19-40CB-838A-C87C2983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AA89B-87F7-4EDE-851D-264D850F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1048F-4E05-4C95-9FFC-01404EE52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2B1F2-3898-468F-83F8-39EE3F9E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7698F-C293-4F6A-9528-C06465C0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73CE0-FA4D-4894-8C7A-CB0CC36C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136A-3559-495D-8AB6-B4BAFB7A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25141-65AA-4C2F-A011-A162F28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0D32D-BF68-4B2A-951D-4F06A597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88DD4-E199-4917-9A7F-02178C9E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6E86F-5390-4083-BEB4-83B37CC8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195D9-CDE8-498E-BA63-00DE90F8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B9BCE-81CC-4326-BB68-EC6D8326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B9BB-15D8-444D-9138-1248377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548D-7278-49D1-9EFC-EC6FBF44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8BB5E-CA96-46CD-8ED4-C6D7176A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5E21-C664-451B-8B83-373BC9C0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74DAB-D498-401C-A897-58B28F37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17CA-DC06-46F1-AA23-2302CD8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73CE-3741-4E70-98AF-C7B6AF62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1E83C-A8DF-4528-897D-71A1E2F5F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060DF-E48C-44AA-9CB2-0D080FE3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5DB96-078A-4555-BA3E-CB8F5A3C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4274E-3065-40EF-9C23-1402A414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D3FD-8128-45B3-89F9-35F49522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F017C-0D83-404D-9339-E801D376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B872C-B7BA-4FC5-931D-8AB020F5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F88A-BD61-49DE-AD52-9FCD6C07D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28FD-BC97-4021-97EC-DEDAB1FEE4F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DE7B-0E27-4EB6-A3DA-FB91BB91B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3BAD-C04F-4BEE-AD18-BF809614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67F6-F4F9-4C02-8E34-4D93B9FE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5189-3729-4B11-BC54-368D62EC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23082" cy="788972"/>
          </a:xfrm>
        </p:spPr>
        <p:txBody>
          <a:bodyPr/>
          <a:lstStyle/>
          <a:p>
            <a:r>
              <a:rPr lang="en-US" dirty="0" err="1"/>
              <a:t>posnegdesc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6B310A-2D2A-4BFF-B823-6E46A290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336"/>
            <a:ext cx="12192000" cy="6156663"/>
          </a:xfrm>
        </p:spPr>
      </p:pic>
    </p:spTree>
    <p:extLst>
      <p:ext uri="{BB962C8B-B14F-4D97-AF65-F5344CB8AC3E}">
        <p14:creationId xmlns:p14="http://schemas.microsoft.com/office/powerpoint/2010/main" val="186226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020443-7061-47FF-A6C1-E1F6054AD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948136"/>
              </p:ext>
            </p:extLst>
          </p:nvPr>
        </p:nvGraphicFramePr>
        <p:xfrm>
          <a:off x="0" y="0"/>
          <a:ext cx="12191998" cy="68580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09943377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6542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43924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848894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77121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5769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68875553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baseMean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log2FoldChange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lfcSE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85749243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FABP4|2167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944.756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5.542981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0.539936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10.266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1.00E-24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9.13E-22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725146312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AMBP|259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942.5268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5.400826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0.561385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9.620546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6.55E-22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3.20E-19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964784922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SPRR3|6707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111.5915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7.147568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0.747192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9.56591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1.11E-21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5.30E-19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383600542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S100A3|6274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358.1412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3.757419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0.395822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9.492702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2.25E-21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9.42E-19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412899052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SPRR1B|6699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146.3681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7.098812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0.763527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9.297391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1.44E-20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5.54E-18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436639553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DSG3|1830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81.28641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6.005842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0.662257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9.068746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1.20E-19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3.94E-17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955467342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KLK12|43849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133.2078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5.83079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0.642994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9.068189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1.21E-19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3.94E-17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613449571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SPRR1A|6698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184.626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7.452443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0.830005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8.978788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2.74E-19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8.06E-17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18999339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GPX2|2877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1134.138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5.011415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0.569296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8.802827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1.33E-18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3.56E-16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541267614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C6orf15|29113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162.7238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4.876315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0.558562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8.730117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2.54E-18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6.21E-16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057548321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NKX2-2|4821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40.1384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6.977507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0.810023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8.613962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7.06E-18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1.68E-15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039082124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KRT16|3868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1432.421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4.14255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0.487314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8.500784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1.88E-17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4.29E-15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641665801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DBH|1621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62.0222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4.165862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0.498381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8.358789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6.34E-17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1.32E-14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851359788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SCGB2A2|4250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125.4253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4.591862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0.554212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8.285387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1.18E-16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2.31E-14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380117183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GRIN1|2902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55.13945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3.2552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0.398867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8.161108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3.32E-16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6.10E-14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837087348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DKK4|27121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2665.961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7.82755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0.966581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8.098185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5.58E-16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9.80E-14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792593311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TFF1|7031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196.9972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5.888788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0.740016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7.957647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1.75E-15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2.83E-13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192523082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CDKN1A|1026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5910.132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1.969407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0.249042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7.907943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2.62E-15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4.03E-13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936315933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HAS3|3038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631.1887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2.793416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0.354897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7.871057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3.52E-15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5.34E-13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477545074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MUC6|4588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1056.934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4.32324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0.551527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7.838674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4.55E-15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6.76E-13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93372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E5AC-A908-43D2-B200-DD326AE7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36"/>
            <a:ext cx="10515600" cy="6520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Posnegasc</a:t>
            </a:r>
            <a:endParaRPr lang="en-US" dirty="0"/>
          </a:p>
        </p:txBody>
      </p:sp>
      <p:pic>
        <p:nvPicPr>
          <p:cNvPr id="5" name="Content Placeholder 4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AB8B1036-B99E-4FEC-9D3B-229B7E05D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358"/>
            <a:ext cx="12192000" cy="6085642"/>
          </a:xfrm>
        </p:spPr>
      </p:pic>
    </p:spTree>
    <p:extLst>
      <p:ext uri="{BB962C8B-B14F-4D97-AF65-F5344CB8AC3E}">
        <p14:creationId xmlns:p14="http://schemas.microsoft.com/office/powerpoint/2010/main" val="33594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3DE8D-8CC1-4D3E-AF40-AD2D95ACF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0230"/>
              </p:ext>
            </p:extLst>
          </p:nvPr>
        </p:nvGraphicFramePr>
        <p:xfrm>
          <a:off x="0" y="1"/>
          <a:ext cx="12191998" cy="69589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69414745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135482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553877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3684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268988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9509013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28805856"/>
                    </a:ext>
                  </a:extLst>
                </a:gridCol>
              </a:tblGrid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baseMean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log2FoldChange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lfcSE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341740560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ZNF334|55713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182.7714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-5.02343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0.369841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-13.5827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5.07E-42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1.02E-37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60466743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MX2|4600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1609.159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-2.86067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0.220183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-12.9922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1.35E-38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1.36E-34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079724138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ZNF229|7772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153.597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-5.16255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0.409574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-12.6047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1.99E-36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1.33E-32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611052700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CELF4|56853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93.3136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-3.43146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0.277769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-12.3537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4.65E-35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2.33E-31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975175139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ANO5|203859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89.46321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-3.28409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0.268796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-12.2178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2.50E-34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1.00E-30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196903617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SLC6A15|55117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170.9968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-7.05866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0.585914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-12.0473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2.01E-33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6.69E-30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156153153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SLC6A11|6538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30.19355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-7.76733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0.64552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-12.0327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2.39E-33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6.85E-30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4212061580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TSPYL5|85453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823.2596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-3.96001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0.346227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-11.4376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2.71E-30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6.79E-27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694394017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C1orf114|57821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83.38628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-4.33895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0.383473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-11.3149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1.11E-29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2.46E-26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889583581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IQCA1|79781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360.5623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-4.30526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0.381568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-11.2831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1.59E-29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3.19E-26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514494355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GSPT2|23708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268.1105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-3.37675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0.300852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-11.224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3.11E-29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5.66E-26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309299434"/>
                  </a:ext>
                </a:extLst>
              </a:tr>
              <a:tr h="5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DCAF12L1|139170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186.9695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-5.03335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0.457899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-10.9923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4.16E-28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6.95E-25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955857069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C18orf18|147525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54.65626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-2.78022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0.253806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-10.9541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6.35E-28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9.78E-25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689724933"/>
                  </a:ext>
                </a:extLst>
              </a:tr>
              <a:tr h="259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TRO|7216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1113.552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-3.38703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0.309801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-10.9329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8.02E-28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1.15E-24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126049464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CDKN2A|1029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3222.229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-2.88434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0.264824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-10.8916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1.26E-27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1.69E-24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355112289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SLC6A10P|386757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310.9802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-4.60617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0.428632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-10.7462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6.17E-27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7.73E-24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805255583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CTCFL|140690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714.2074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-4.62777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0.433706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-10.6703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1.40E-26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1.65E-23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931892669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FAM24B|196792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60.00136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-3.64004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0.345165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-10.5458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5.31E-26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5.91E-23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047166089"/>
                  </a:ext>
                </a:extLst>
              </a:tr>
              <a:tr h="5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LOC339290|339290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477.3648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-2.51859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0.239344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-10.5229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6.78E-26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7.14E-23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4136905049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COL9A1|1297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1522.419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-5.69319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0.545629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-10.4342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1.73E-25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1.73E-22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32166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53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A80B-C0D4-4326-BC4B-A65C2FEA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US" dirty="0"/>
              <a:t>Chromatin modifier Genes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7FA88B-6387-4F17-808A-9533C49D8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732470"/>
              </p:ext>
            </p:extLst>
          </p:nvPr>
        </p:nvGraphicFramePr>
        <p:xfrm>
          <a:off x="0" y="1011381"/>
          <a:ext cx="12191998" cy="58809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50183306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8843184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9080439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71687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0805047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141542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9379342"/>
                    </a:ext>
                  </a:extLst>
                </a:gridCol>
              </a:tblGrid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baseMean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log2FoldChange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lfcSE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150009722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TP63|8626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80.61758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1.315378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0.386737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3.401219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0.004102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461174282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PPARG|5468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436.4561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1.232979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0.358761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3.436769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0.003682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296925233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SATB2|23314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275.245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1.20488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0.355099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3.393082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0.004199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242327092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HNF1A|6927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317.8699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1.09888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0.351233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3.128632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0.001756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0.008852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82398830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PHF7|51533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105.0601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1.009552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0.206023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4.900192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9.57E-07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1.64E-05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571570758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MPND|84954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1333.108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1.004928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0.171108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5.87305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4.28E-09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1.49E-07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953133807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ESR1|2099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8760.428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0.985753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0.334199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2.949601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0.003182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0.014309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211797004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BAHCC1|57597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659.7061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0.925522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0.313998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2.94754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0.003203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0.014372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958234054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JHDM1D|80853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1458.338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0.921843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0.191142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4.82281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1.42E-06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2.28E-05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629874156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ELP3|55140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3712.955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0.893795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0.207433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4.308845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1.64E-05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441390752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KDM4B|23030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2959.458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0.884677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0.146473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6.039848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1.54E-09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6.12E-08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625748743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IDH1|3417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7739.478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0.764422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0.197338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3.873669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4008646018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MBD3|53615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5910.863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0.747339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0.162114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4.609952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4.03E-06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5.59E-05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760333976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RBBP7|5931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10046.42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0.714689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0.166505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4.292301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1.77E-05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464349819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CENPM|79019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1022.282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0.691093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0.204033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3.387161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0.000706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0.004266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037511554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SIRT6|51548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1200.14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0.652366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0.14711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4.434553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9.23E-06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45286488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IDH2|3418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9161.751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0.652014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0.178024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3.662504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0.001828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200060027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TET2|54790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960.7582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0.636854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0.141479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6.75E-06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8.75E-05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629538540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UHRF1|29128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923.5898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0.631361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0.186095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3.392677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0.000692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0.004203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656787175"/>
                  </a:ext>
                </a:extLst>
              </a:tr>
              <a:tr h="27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DOT1L|84444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1633.057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0.616071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0.115369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5.340008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9.29E-08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2.19E-06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2384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5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1379-685E-407C-88E0-A0897AE5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8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DDR Genes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72039B-F6CB-4D0E-AE6E-1E23F48CF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166290"/>
              </p:ext>
            </p:extLst>
          </p:nvPr>
        </p:nvGraphicFramePr>
        <p:xfrm>
          <a:off x="1" y="901149"/>
          <a:ext cx="12191998" cy="600215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71046386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7272001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3879762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23631086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9993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26877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55506713"/>
                    </a:ext>
                  </a:extLst>
                </a:gridCol>
              </a:tblGrid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row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baseMean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log2FoldChange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lfcSE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758532085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MPG|4350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2716.261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0.885302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0.154255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5.739211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9.51E-09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3.00E-07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894116610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DDB2|1643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836.3458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0.859814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0.179436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4.791759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1.65E-06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2.60E-05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425318777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NEIL2|252969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1056.457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0.737265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0.151689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4.860382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1.17E-06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1.94E-05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1188821418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EME2|197342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29.69077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0.69381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0.239888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2.892221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0.003825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0.016577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1161373194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CHAF1A|10036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1501.664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0.471728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0.150659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3.131096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0.001742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0.008804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1948962555"/>
                  </a:ext>
                </a:extLst>
              </a:tr>
              <a:tr h="265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XPA|7507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432.5832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0.410344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0.114123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3.595633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0.000324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0.002266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751137442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H2AFX|3014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5137.117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0.409897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0.166439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2.462744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0.013788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0.045906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2473262895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POLG|5428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1904.529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0.409317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0.088243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4.638526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3.51E-06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4.97E-05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3812828585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XRCC6|2547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16486.4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0.359763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0.10953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3.284615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0.001021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0.005729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3978502477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CCNH|902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998.6264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0.104421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3.400646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0.004109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1824138077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DUT|1854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2422.854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0.34314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0.135355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2.535114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0.011241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0.038941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244839065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GTF2H5|404672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1866.352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0.334866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0.127726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2.621757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0.008748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0.03184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3089277816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TDG|6996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1181.825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0.333633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0.116863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2.85491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0.004305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3930611203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CDK7|1022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1235.447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0.327647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0.111013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2.951419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0.003163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0.014239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920140036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RAD23B|5887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6962.949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0.321183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0.110181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2.915052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0.003556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0.015661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3949672516"/>
                  </a:ext>
                </a:extLst>
              </a:tr>
              <a:tr h="265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XPC|7508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1875.151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0.242007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0.093199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2.59666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0.009414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0.033718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2016700010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ERCC3|2071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2390.216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-0.24418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0.070815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-3.44813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0.003563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2752817097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CLK2|1196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2467.481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-0.31058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0.110597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-2.80825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0.004981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0.020421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3657672960"/>
                  </a:ext>
                </a:extLst>
              </a:tr>
              <a:tr h="265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ATR|545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1278.285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-0.31959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0.12421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-2.57301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0.010082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0.035678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4063370886"/>
                  </a:ext>
                </a:extLst>
              </a:tr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MDC1|9656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1941.45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-0.33971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0.110326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-3.07911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0.002076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0.010126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b"/>
                </a:tc>
                <a:extLst>
                  <a:ext uri="{0D108BD9-81ED-4DB2-BD59-A6C34878D82A}">
                    <a16:rowId xmlns:a16="http://schemas.microsoft.com/office/drawing/2014/main" val="100001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6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FA10-2408-4542-AF74-A817B13E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42122"/>
          </a:xfrm>
        </p:spPr>
        <p:txBody>
          <a:bodyPr/>
          <a:lstStyle/>
          <a:p>
            <a:r>
              <a:rPr lang="en-US" dirty="0"/>
              <a:t>WNT Genes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F8E82A-C26E-4753-B3C2-8BD7E0201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494930"/>
              </p:ext>
            </p:extLst>
          </p:nvPr>
        </p:nvGraphicFramePr>
        <p:xfrm>
          <a:off x="0" y="861391"/>
          <a:ext cx="12191998" cy="599661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9679471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8118852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481445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2805708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354247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5552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56853425"/>
                    </a:ext>
                  </a:extLst>
                </a:gridCol>
              </a:tblGrid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baseMean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log2FoldChange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lfcSE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288750741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DKK4|27121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2665.961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7.82755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0.966581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8.098185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5.58E-16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9.80E-14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244697560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DKK1|22943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880.4829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3.028718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0.644521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4.699174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2.61E-06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3.87E-05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670928732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WIF1|11197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341.5405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1.834918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0.650532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2.820644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0.004793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0.019802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671645851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FZD10|11211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1373.044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1.754145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0.396368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4.425551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9.62E-06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89232398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BAMBI|25805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2025.871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1.670394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0.395351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4.225087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2.39E-05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4224530411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APC2|10297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20.84981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1.321455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0.343977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3.841696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617984206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NKD1|85407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622.4273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1.152863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0.459846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2.507061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0.012174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0.041576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4168101259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LEF1|51176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1869.599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1.05518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0.354128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2.979657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0.013218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853798754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AXIN2|8313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1587.043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1.053401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0.344151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3.060866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0.002207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0.010626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542447740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GPC4|2239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3138.147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0.895783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0.314289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2.850193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0.004369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0.018432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470306767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PORCN|64840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1438.088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0.844409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0.245092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3.445272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0.003596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1913905192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CCND1|595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7824.267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0.841722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0.243462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3.457307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747329761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CAMK2D|817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1123.724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0.748121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0.199391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3.752021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0.001366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741954498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TCF7|6932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1311.242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0.657782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0.255741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2.57206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0.035751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379065942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CTNNBIP1|56998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2778.264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0.628826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0.155848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4.034864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5.46E-05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414158791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CACYBP|27101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5330.39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0.593716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0.125691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4.723604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2.32E-06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3.49E-05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355759157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RHOA|387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19503.07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0.305626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0.089696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3.407356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0.004021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989222747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NFATC3|4775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997.6115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0.300104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0.096945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3.09562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0.001964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0.009692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2992731796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CSNK1A1|1452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9440.52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0.26673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2.781925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0.005404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0.021778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506129422"/>
                  </a:ext>
                </a:extLst>
              </a:tr>
              <a:tr h="285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AXIN1|8312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2534.04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0.250502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0.100564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2.490983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0.012739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0.043053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4" marR="5724" marT="5724" marB="0" anchor="b"/>
                </a:tc>
                <a:extLst>
                  <a:ext uri="{0D108BD9-81ED-4DB2-BD59-A6C34878D82A}">
                    <a16:rowId xmlns:a16="http://schemas.microsoft.com/office/drawing/2014/main" val="336361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0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858</Words>
  <Application>Microsoft Office PowerPoint</Application>
  <PresentationFormat>Widescreen</PresentationFormat>
  <Paragraphs>740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posnegdesc</vt:lpstr>
      <vt:lpstr>PowerPoint Presentation</vt:lpstr>
      <vt:lpstr>Posnegasc</vt:lpstr>
      <vt:lpstr>PowerPoint Presentation</vt:lpstr>
      <vt:lpstr>Chromatin modifier Genes</vt:lpstr>
      <vt:lpstr>DDR Genes</vt:lpstr>
      <vt:lpstr>WNT 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Posnegasc</dc:title>
  <dc:creator>Jon Feige</dc:creator>
  <cp:lastModifiedBy>Jon Feige</cp:lastModifiedBy>
  <cp:revision>7</cp:revision>
  <dcterms:created xsi:type="dcterms:W3CDTF">2021-02-24T16:59:50Z</dcterms:created>
  <dcterms:modified xsi:type="dcterms:W3CDTF">2021-03-03T18:11:23Z</dcterms:modified>
</cp:coreProperties>
</file>