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C53A-C594-4990-BEE5-8F375CB70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00291-EAAF-43F3-AEEE-98D1C2EF0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87BE4-C183-46B7-AAAD-B1D7F7C4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9BAB3-2590-488D-882D-30518B98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7A83-15A8-4244-8DA7-79E6493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1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05C5-E562-43E4-AAFB-D4E2E079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AB450-A8D4-40D0-8F94-3E98CDD04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BEBA-8270-4C33-8DE0-F7932658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0596-6782-4578-9E95-35AFE486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A0A79-0266-4E30-814A-05E74575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63F71-9E16-4217-8E58-748CB2028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9353C-F76D-4FF4-A50C-095379BEA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20BC-E587-4475-B134-43DDD2CB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CFE0-5B50-4CEF-AFF7-38E77C21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2CBB-9228-456F-8686-F2F2D350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866C-4600-4948-9967-B4EE31B5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BCB4-5392-4716-A3C0-35AC3460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22F67-0045-4E6E-8E7B-18367C8D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9EA6F-ED4B-4FF1-A8F1-E953169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C82A-2E54-4025-B3A8-DF20CD3D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9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39F1-89F8-45F3-82FD-AC1888FE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F92CF-C4E4-4331-A029-1C79BE98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5A86A-84C1-4686-8E5D-BC43A6BC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35C21-3895-4025-AD57-FDC22C4B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BF10-8D24-4B1E-A607-115A4413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1E40-4DEE-44E6-AAB4-8A308B1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B246-740B-4F61-95BD-77E8B3072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FCA60-B152-43CC-BDCA-C83553D4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FD628-D2E9-4BCE-96AE-F4C77279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924DC-E983-49C6-9BB1-6755CAEB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05D11-EA47-4CDE-9558-51C738D0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0B0E-110F-41C0-9C26-73160B0F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C7F56-6704-435A-9A0B-CF63E6274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FF29-D6E3-4F94-80E2-1609541E8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31904-C013-4E7B-AB34-73300753F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4C2B4-8FEE-4769-BF83-5CB304ECE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15703-915A-45EF-B38C-A9662872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EED69-AA8C-425E-B8B6-1DFE586D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69903-742C-41FB-9466-0BEDAC95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2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9E9B-C924-494A-8E0E-121970F8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14A4D-1F18-4374-BA10-72B2EAF3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8490A-9D60-441B-9E04-7CCAFD19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54875-682C-447E-A52C-A9BE06A6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BBE5A-ECEB-4AA5-BB20-736D74BB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46042-8D79-479F-9CD1-B1CCC925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E732-D1C4-494D-8F03-718F2759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6A10-F28B-456F-B77A-512CFFB1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7A3D-ED29-42F4-A05A-4315A6C6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42EDF-53C7-492F-86AC-3799018FA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9131A-494F-48FD-877E-C0C619A7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FFFD-5F31-4EC1-8D0E-52FC8006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638E1-681C-4F82-966A-DB73653F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64FC-AC1B-47F6-8BE9-A5973797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7C725-AFD6-4041-B547-C05D097C2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13A9-F614-44E6-AF45-C72F40490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F79D-6EE1-40F2-B228-EF2A8904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D56BD-1B95-4899-AAC1-41484F8A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45915-5637-4E42-85F8-535F159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8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1D463-556E-4140-863D-AC6748C8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EAD5-E1B6-42D0-AD78-E0E2E0E38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A61AE-6DC5-4C07-9500-9D089E24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93C0-8C26-46C7-BEAC-C6F3E001D61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D89E-BD1D-49C4-8201-1B86BA8B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E45A-9213-48C4-932C-45702FB42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08E35-9450-4769-9E71-75997F90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5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765B33E7-FBDC-45B6-81AD-DD7DF001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54" y="589359"/>
            <a:ext cx="3994815" cy="2819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5F312-3AE7-4101-A95D-38DAE842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046"/>
          </a:xfrm>
        </p:spPr>
        <p:txBody>
          <a:bodyPr/>
          <a:lstStyle/>
          <a:p>
            <a:r>
              <a:rPr lang="en-US" dirty="0"/>
              <a:t>Top Six by mean (of Beta Value)</a:t>
            </a:r>
          </a:p>
        </p:txBody>
      </p:sp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DDC89436-5F2E-43FB-B086-5503687B0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2" y="589359"/>
            <a:ext cx="3798045" cy="2848534"/>
          </a:xfrm>
          <a:prstGeom prst="rect">
            <a:avLst/>
          </a:prstGeom>
        </p:spPr>
      </p:pic>
      <p:pic>
        <p:nvPicPr>
          <p:cNvPr id="11" name="Picture 10" descr="Chart, funnel chart&#10;&#10;Description automatically generated">
            <a:extLst>
              <a:ext uri="{FF2B5EF4-FFF2-40B4-BE49-F238E27FC236}">
                <a16:creationId xmlns:a16="http://schemas.microsoft.com/office/drawing/2014/main" id="{56AAB677-A145-49B7-8013-F90BC91A5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85" y="720984"/>
            <a:ext cx="3994815" cy="2687650"/>
          </a:xfrm>
          <a:prstGeom prst="rect">
            <a:avLst/>
          </a:prstGeom>
        </p:spPr>
      </p:pic>
      <p:pic>
        <p:nvPicPr>
          <p:cNvPr id="13" name="Picture 12" descr="Chart, funnel chart&#10;&#10;Description automatically generated">
            <a:extLst>
              <a:ext uri="{FF2B5EF4-FFF2-40B4-BE49-F238E27FC236}">
                <a16:creationId xmlns:a16="http://schemas.microsoft.com/office/drawing/2014/main" id="{DFF2570D-4392-413E-9731-945F38E14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2" y="3585470"/>
            <a:ext cx="3798045" cy="2848534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F7992510-DE56-4F3E-A739-C311B2116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47" y="3429000"/>
            <a:ext cx="4098987" cy="307424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FE88070-E5B6-4F93-9030-A157ED0B24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84" y="3585470"/>
            <a:ext cx="3932099" cy="29490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DA08B9-1DEA-4E6C-ACE2-DB273CC13408}"/>
              </a:ext>
            </a:extLst>
          </p:cNvPr>
          <p:cNvSpPr txBox="1"/>
          <p:nvPr/>
        </p:nvSpPr>
        <p:spPr>
          <a:xfrm>
            <a:off x="1257300" y="329565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0.666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196A5-E666-4DC1-8546-5B4C3C0237DC}"/>
              </a:ext>
            </a:extLst>
          </p:cNvPr>
          <p:cNvSpPr txBox="1"/>
          <p:nvPr/>
        </p:nvSpPr>
        <p:spPr>
          <a:xfrm>
            <a:off x="5170841" y="3233519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0.544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F2D281-337B-40DF-9188-5D65A836B78B}"/>
              </a:ext>
            </a:extLst>
          </p:cNvPr>
          <p:cNvSpPr txBox="1"/>
          <p:nvPr/>
        </p:nvSpPr>
        <p:spPr>
          <a:xfrm>
            <a:off x="9010068" y="3244334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0.468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462EA-3C78-42D1-9980-D51897D0C7E2}"/>
              </a:ext>
            </a:extLst>
          </p:cNvPr>
          <p:cNvSpPr txBox="1"/>
          <p:nvPr/>
        </p:nvSpPr>
        <p:spPr>
          <a:xfrm>
            <a:off x="1029282" y="6249338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0.439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44A60-945B-4B83-90A4-95CC4208D7CE}"/>
              </a:ext>
            </a:extLst>
          </p:cNvPr>
          <p:cNvSpPr txBox="1"/>
          <p:nvPr/>
        </p:nvSpPr>
        <p:spPr>
          <a:xfrm>
            <a:off x="4980877" y="6334226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0.425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311B9-A9A4-4F80-B623-1DB9DEEEDC2F}"/>
              </a:ext>
            </a:extLst>
          </p:cNvPr>
          <p:cNvSpPr txBox="1"/>
          <p:nvPr/>
        </p:nvSpPr>
        <p:spPr>
          <a:xfrm>
            <a:off x="9010068" y="6321682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0.409</a:t>
            </a:r>
          </a:p>
        </p:txBody>
      </p:sp>
    </p:spTree>
    <p:extLst>
      <p:ext uri="{BB962C8B-B14F-4D97-AF65-F5344CB8AC3E}">
        <p14:creationId xmlns:p14="http://schemas.microsoft.com/office/powerpoint/2010/main" val="164297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5CC6CCF6-5581-4CA8-B32F-507119CA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56" y="3664982"/>
            <a:ext cx="3357746" cy="2518309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A1FBA2E8-7BF2-4A3E-B003-7DE23A76D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1" y="3567245"/>
            <a:ext cx="3488061" cy="2616046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7A5CEFBD-32D7-4BCA-94D8-82EA642F8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3513360"/>
            <a:ext cx="3392811" cy="2544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409B0-03F7-4ECA-AADF-40CFF22B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6989"/>
          </a:xfrm>
        </p:spPr>
        <p:txBody>
          <a:bodyPr/>
          <a:lstStyle/>
          <a:p>
            <a:r>
              <a:rPr lang="en-US" dirty="0"/>
              <a:t>Bottom Six by mean (of Beta Value)</a:t>
            </a:r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88D6D21D-57AF-4EED-B0B3-E89EF1B82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9" y="766989"/>
            <a:ext cx="3802387" cy="2851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C84D5-B897-4378-B00B-1006C93CCA5C}"/>
              </a:ext>
            </a:extLst>
          </p:cNvPr>
          <p:cNvSpPr txBox="1"/>
          <p:nvPr/>
        </p:nvSpPr>
        <p:spPr>
          <a:xfrm>
            <a:off x="1257300" y="329565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0.053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A1565-8449-4D02-A3A0-3417C9542603}"/>
              </a:ext>
            </a:extLst>
          </p:cNvPr>
          <p:cNvSpPr txBox="1"/>
          <p:nvPr/>
        </p:nvSpPr>
        <p:spPr>
          <a:xfrm>
            <a:off x="9267825" y="3383518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0.745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A5A52-2D36-4137-AC54-C3E025488F8B}"/>
              </a:ext>
            </a:extLst>
          </p:cNvPr>
          <p:cNvSpPr txBox="1"/>
          <p:nvPr/>
        </p:nvSpPr>
        <p:spPr>
          <a:xfrm>
            <a:off x="5210175" y="3383518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0.055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F3194-A46B-4A83-BA92-7553BEC23E54}"/>
              </a:ext>
            </a:extLst>
          </p:cNvPr>
          <p:cNvSpPr txBox="1"/>
          <p:nvPr/>
        </p:nvSpPr>
        <p:spPr>
          <a:xfrm>
            <a:off x="1257300" y="590634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0.077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9A6D5-8C5F-4CB4-A5A4-B566358BFC19}"/>
              </a:ext>
            </a:extLst>
          </p:cNvPr>
          <p:cNvSpPr txBox="1"/>
          <p:nvPr/>
        </p:nvSpPr>
        <p:spPr>
          <a:xfrm>
            <a:off x="5210175" y="599862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0.081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EBFC8-EF5E-4EAB-ACC0-CE71F46E27F9}"/>
              </a:ext>
            </a:extLst>
          </p:cNvPr>
          <p:cNvSpPr txBox="1"/>
          <p:nvPr/>
        </p:nvSpPr>
        <p:spPr>
          <a:xfrm>
            <a:off x="9439275" y="599862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0.084 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2946633-B6AC-49B3-9B1D-AC1D771EA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490" y="952500"/>
            <a:ext cx="3288036" cy="2527816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CA100367-BCA0-4D93-B94B-2396DDBFA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10" y="857126"/>
            <a:ext cx="3497586" cy="26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9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A137-2C1E-43B3-BB5D-15F1D980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500"/>
          </a:xfrm>
        </p:spPr>
        <p:txBody>
          <a:bodyPr/>
          <a:lstStyle/>
          <a:p>
            <a:r>
              <a:rPr lang="en-US" dirty="0"/>
              <a:t>Scatterplot of All mean (of Beta Value)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56D4C03-C2B6-45EE-B4E8-AE0B63FAE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10094259" cy="60325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D28E0ED-77E0-4694-8453-AAA3D99CC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478254"/>
              </p:ext>
            </p:extLst>
          </p:nvPr>
        </p:nvGraphicFramePr>
        <p:xfrm>
          <a:off x="10356850" y="5182347"/>
          <a:ext cx="177239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4" imgW="1076400" imgH="514800" progId="Package">
                  <p:embed/>
                </p:oleObj>
              </mc:Choice>
              <mc:Fallback>
                <p:oleObj name="Packager Shell Object" showAsIcon="1" r:id="rId4" imgW="107640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56850" y="5182347"/>
                        <a:ext cx="1772397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47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Package</vt:lpstr>
      <vt:lpstr>Top Six by mean (of Beta Value)</vt:lpstr>
      <vt:lpstr>Bottom Six by mean (of Beta Value)</vt:lpstr>
      <vt:lpstr>Scatterplot of All mean (of Beta Value)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Six by mean (of Beta Value)</dc:title>
  <dc:creator>Jon Feige</dc:creator>
  <cp:lastModifiedBy>Jon Feige</cp:lastModifiedBy>
  <cp:revision>1</cp:revision>
  <dcterms:created xsi:type="dcterms:W3CDTF">2021-10-03T19:22:33Z</dcterms:created>
  <dcterms:modified xsi:type="dcterms:W3CDTF">2021-10-03T19:35:18Z</dcterms:modified>
</cp:coreProperties>
</file>