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7A627-7D47-4818-90DE-56B5F38C4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6A7DE-510F-4123-8DF8-65113DB51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40B00-EE27-44A1-BEEF-8F1BF319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C482-3294-43E7-A0C9-D5624CBEB4C2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6F3EF-47AA-4D89-B332-188E7744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35C15-4FEF-4477-BFD1-37A44501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E34D-A838-4897-8649-CFFD873DC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11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40398-EB5D-4410-ABC6-B84AC3546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C169A-BCC4-4A14-BC44-1039FD687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228F9-ED8F-4C4D-A2F6-6A405AF24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C482-3294-43E7-A0C9-D5624CBEB4C2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06AD8-458A-42CF-8366-EE3CA04BC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FAD89-252F-45A2-B455-66FACAA5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E34D-A838-4897-8649-CFFD873DC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1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BBFE63-66D1-4B16-BCD7-AAEEFBEB9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D9627-BD7E-46C8-90FC-AC62F1C6B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B7B01-9FB3-4C01-BD27-FA1F67D2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C482-3294-43E7-A0C9-D5624CBEB4C2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7ACB8-6FB0-4D51-9F09-F2EB1E7A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24913-10F9-4770-9976-4C1D2CEB4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E34D-A838-4897-8649-CFFD873DC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8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F10D6-EC02-4C13-B047-D4216B63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78542-4612-46FA-9B1E-7716DB54E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C15BC-55F7-48AE-A702-ECA28956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C482-3294-43E7-A0C9-D5624CBEB4C2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763B9-A760-48BB-A8F0-4EF678D3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58C0D-3356-42D0-91EB-AE681B875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E34D-A838-4897-8649-CFFD873DC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0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691A-1E9D-4D2E-BCAF-D4E5879C2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8807D-D2E7-40C5-88E6-6A09E1ECC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65FC5-5623-4542-B2ED-8A757FDA6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C482-3294-43E7-A0C9-D5624CBEB4C2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3170B-D7D3-4EB7-9393-754FDEF0A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08D08-62D0-4A0F-BDEB-0D1792155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E34D-A838-4897-8649-CFFD873DC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4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7C9AA-3091-4DF3-B9B7-0414972A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AAC2A-F7FD-42A3-BC44-6E0D347F7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78756-6E82-4B62-8F3F-66E59208F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D2899-263F-4DD3-A4C0-37576465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C482-3294-43E7-A0C9-D5624CBEB4C2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314AB-52B3-4F7C-B156-F80D63E67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6D5FB-604E-420F-B024-D6AB86E2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E34D-A838-4897-8649-CFFD873DC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8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73E1-3312-4987-B9AA-A268F44F1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E8ED1-CE90-4DD4-B1D5-01790502D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919C2-BA50-4EB6-B773-10AD8784B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4202EE-9032-4801-9D0D-2EE61A037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80C01E-066D-4CDD-8669-CBE06CBC5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D119C7-3096-42CF-8BA3-72AD81D4E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C482-3294-43E7-A0C9-D5624CBEB4C2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AE07A9-3724-453E-BA11-18AE9C9F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C53F89-29DD-4339-8DD3-B21114128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E34D-A838-4897-8649-CFFD873DC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1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49D94-BBFB-45DE-AC14-72339815B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F4ED8B-3390-47BF-8DEC-E8F36F2C9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C482-3294-43E7-A0C9-D5624CBEB4C2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62459-E271-4E5E-9410-C17B28B8E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D3652-3D07-4337-A57A-C1F5E4ED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E34D-A838-4897-8649-CFFD873DC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35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E588ED-FA0D-4BE5-8305-D4D5B5F6D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C482-3294-43E7-A0C9-D5624CBEB4C2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A2ED22-11B5-4462-84ED-5B3E79763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BC797-6368-4F27-A141-AAF5C5585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E34D-A838-4897-8649-CFFD873DC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7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602F-E38B-4DB1-A182-4B8D5399E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1DE41-61E9-4172-8F13-3A5332045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33326-CD7E-444D-8F06-B3BA7438D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553AE-0B8D-44D4-B9A0-732BDF78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C482-3294-43E7-A0C9-D5624CBEB4C2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B6480-AC88-45B0-9F3E-8014B01F0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F96B4-3953-4C0F-A2AF-69F0F0825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E34D-A838-4897-8649-CFFD873DC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5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7D57-EA8D-4C7F-8D6E-8F8E14CC2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244EF5-A319-4BE0-B9D1-380223AC6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94511-65F2-4323-9ADC-5E86F5F01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BC8B7-F25F-4672-9D99-059E292D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C482-3294-43E7-A0C9-D5624CBEB4C2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03D9C-F501-4F63-9C4C-C2FEE1F0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43FEF-2E6E-4E7E-B968-CF34C48A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E34D-A838-4897-8649-CFFD873DC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43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A08E17-F02E-4B22-98EA-FD3E0BFE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19337-0F90-4152-B6FE-156C326BE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596D4-FC12-47F0-A7BA-877B49D2F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FC482-3294-43E7-A0C9-D5624CBEB4C2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2C730-F1F1-4904-8AEE-4AF273AF1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4611E-BDB6-4FB7-AFC6-56A7760E5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4E34D-A838-4897-8649-CFFD873DC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6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7259201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A5F74-C935-40D1-B19C-D7D48C2D7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DRD5 Gene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8E6AF-ECB4-4C12-9211-70DBC1B4D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800" dirty="0"/>
              <a:t>DRD5 is the gene that encodes the D5 dopamine receptor. </a:t>
            </a:r>
          </a:p>
          <a:p>
            <a:r>
              <a:rPr lang="en-US" sz="3800" dirty="0"/>
              <a:t>DRD5 is a dopamine receptor family member that oppose DRD2 signaling.</a:t>
            </a:r>
          </a:p>
          <a:p>
            <a:r>
              <a:rPr lang="en-US" sz="3800" dirty="0"/>
              <a:t>DRD2 is a G protein-coupled receptor antagonized by ONC201, an anti-cancer small molecule.</a:t>
            </a:r>
          </a:p>
          <a:p>
            <a:pPr marL="0" indent="0">
              <a:buNone/>
            </a:pPr>
            <a:endParaRPr lang="en-US" sz="3800" u="sng" dirty="0">
              <a:hlinkClick r:id="rId2"/>
            </a:endParaRPr>
          </a:p>
          <a:p>
            <a:pPr marL="0" indent="0">
              <a:buNone/>
            </a:pPr>
            <a:r>
              <a:rPr lang="en-US" sz="3800" dirty="0">
                <a:effectLst/>
              </a:rPr>
              <a:t>Prabhu, V., Madhukar, N., </a:t>
            </a:r>
            <a:r>
              <a:rPr lang="en-US" sz="3800" dirty="0" err="1">
                <a:effectLst/>
              </a:rPr>
              <a:t>Gilvary</a:t>
            </a:r>
            <a:r>
              <a:rPr lang="en-US" sz="3800" dirty="0">
                <a:effectLst/>
              </a:rPr>
              <a:t>, C., Kline, C., Oster, S., El-</a:t>
            </a:r>
            <a:r>
              <a:rPr lang="en-US" sz="3800" dirty="0" err="1">
                <a:effectLst/>
              </a:rPr>
              <a:t>Deiry</a:t>
            </a:r>
            <a:r>
              <a:rPr lang="en-US" sz="3800" dirty="0">
                <a:effectLst/>
              </a:rPr>
              <a:t>, W., . . . Allen, J. (2019, April 01). Dopamine Receptor D5 is a Modulator of Tumor Response to Dopamine Receptor D2 </a:t>
            </a:r>
            <a:r>
              <a:rPr lang="en-US" sz="3800">
                <a:effectLst/>
              </a:rPr>
              <a:t>Antagonism.</a:t>
            </a:r>
            <a:endParaRPr lang="en-US" sz="3800" u="sng" dirty="0">
              <a:hlinkClick r:id="rId2"/>
            </a:endParaRPr>
          </a:p>
          <a:p>
            <a:pPr marL="0" indent="0">
              <a:buNone/>
            </a:pPr>
            <a:r>
              <a:rPr lang="en-US" sz="3800" u="sng" dirty="0">
                <a:hlinkClick r:id="rId2"/>
              </a:rPr>
              <a:t>https://www.ncbi.nlm.nih.gov/pmc/articles/PMC7259201/</a:t>
            </a:r>
            <a:r>
              <a:rPr lang="en-US" sz="3800" dirty="0"/>
              <a:t>        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96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DRD5 Gene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DRD5 Gene</dc:title>
  <dc:creator>Jon Feige</dc:creator>
  <cp:lastModifiedBy>Jon Feige</cp:lastModifiedBy>
  <cp:revision>1</cp:revision>
  <dcterms:created xsi:type="dcterms:W3CDTF">2020-06-21T13:06:22Z</dcterms:created>
  <dcterms:modified xsi:type="dcterms:W3CDTF">2020-06-21T13:15:01Z</dcterms:modified>
</cp:coreProperties>
</file>