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794E-1ACA-4414-A4FB-11B01DBDC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2FAF1-FE48-4E4D-9CA8-0C11E38D6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4BD6-51D2-4E1F-AB4F-16FCFBA5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122-6D51-43B9-BC89-079462F3D12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0CED-3143-44DD-8271-457DFFF4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AE42-0A1D-4582-BA98-933AD995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6B9-907E-4F4C-8EA8-02ACFCDF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FAF2-9766-40A6-B8C7-283BF544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53F79-72A5-4712-9BDA-0C3BA3991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8F73D-93AE-44C8-A1B4-9DD94846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122-6D51-43B9-BC89-079462F3D12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2438-7202-4CDE-B7B7-5E10399C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A84-73D8-4558-9432-9DEEC191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6B9-907E-4F4C-8EA8-02ACFCDF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2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6F9EC-B5B7-453B-A4C3-32228EF46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1B1D1-8397-44DD-A96E-AF1AFD394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BD9A2-D7E8-4F82-B20B-5D310DDD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122-6D51-43B9-BC89-079462F3D12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4607-E065-4FCD-B15E-F9D8A0F7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4DC6-3B49-45F1-AF22-856CA0D2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6B9-907E-4F4C-8EA8-02ACFCDF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38DA-3C1A-4FDC-817A-111622A9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CF95-143B-4865-9AD4-082BAA2A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88B76-319E-4756-B1B4-75882333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122-6D51-43B9-BC89-079462F3D12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5A50-B92F-4BE0-A019-6D84F7C9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4B2D-46BA-4EA5-8BB1-9E20CC4E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6B9-907E-4F4C-8EA8-02ACFCDF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5CA-78F1-49DC-9AEA-DCEE0E6E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E27D-CADB-41EC-90AE-5F4807800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EFEBF-8B9D-460E-A98F-68C9F332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122-6D51-43B9-BC89-079462F3D12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18854-9EE1-46A4-8D11-1F0CD10B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1848C-4592-44D8-BE25-83AA211F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6B9-907E-4F4C-8EA8-02ACFCDF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F1D3-01D4-47E0-9BFF-60A7B6A1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9750-DDFA-4F7F-BA89-A2863004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23637-1780-42D0-9C0F-0A1F24805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1CA53-A427-4F7B-B095-AF5BE1D1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122-6D51-43B9-BC89-079462F3D12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B3A25-4161-4731-B54D-88AA8936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559D-9B45-406E-AF2A-1054EAE5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6B9-907E-4F4C-8EA8-02ACFCDF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6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ED2F-DCF3-44D5-9536-A5300D64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5F6A7-FE2E-4AE9-A1BA-F2D90728A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9D07B-4EDE-4708-8C0C-2328B8A1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F46DD-F2AA-4A55-8342-98C49E7EA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CA7E4-9085-4670-A634-EC36E1A3D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CE3B1-D7D9-4292-AB36-E0CB5E80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122-6D51-43B9-BC89-079462F3D12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50C9E-9741-4588-9CA9-A7FEA207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1D30E-7FFF-47DC-9479-8A11D2CC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6B9-907E-4F4C-8EA8-02ACFCDF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A509-82A4-442B-8FAA-7011814F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18CCD-7F2C-45D1-AB91-7CEB930C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122-6D51-43B9-BC89-079462F3D12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9B231-A3B2-4444-AAC0-354C0A1C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F97AF-18E6-46E4-B6BA-66925372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6B9-907E-4F4C-8EA8-02ACFCDF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C4475-28B3-4F45-89D5-B1D64D56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122-6D51-43B9-BC89-079462F3D12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0E45A-EFB2-45AD-B600-E3B71FB6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F40DD-343F-4664-963C-CAE7558F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6B9-907E-4F4C-8EA8-02ACFCDF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5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DA14-EE87-40A4-8EBE-E6BD1547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42E5-C0E7-4D74-853B-B45C99A1F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92806-729B-4F65-A762-50FA62739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3683C-22EE-4449-96AE-2E36633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122-6D51-43B9-BC89-079462F3D12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898CA-A32A-40E2-A7F0-532BD6A3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E2F0F-1E4A-481C-AC16-F17FE42A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6B9-907E-4F4C-8EA8-02ACFCDF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3EC8-E82C-43DB-B139-C3AD4869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F7A26-E8A1-463D-AB69-C2A54EB4C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046FD-5A52-4A8F-A6E9-C8DE52C4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61758-E173-40E6-9820-F5580753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6122-6D51-43B9-BC89-079462F3D12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3F697-D575-4FF2-9121-3FBDB6E8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1B93-3451-40C9-8BC4-FB50476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E6B9-907E-4F4C-8EA8-02ACFCDF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7F27D-5208-495C-B673-2D8E667D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6F5E3-AFF3-4B9A-9076-62A33CF3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0BC65-04C7-4C66-B198-13E5C01D1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6122-6D51-43B9-BC89-079462F3D127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05092-CB97-4B98-9A24-A28F1FAF5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AB87-8AD4-4177-B9AD-BC9342B3F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4E6B9-907E-4F4C-8EA8-02ACFCDF2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7CFE-0399-4511-BAE7-201E3BB0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6223"/>
          </a:xfrm>
        </p:spPr>
        <p:txBody>
          <a:bodyPr/>
          <a:lstStyle/>
          <a:p>
            <a:r>
              <a:rPr lang="en-US" dirty="0"/>
              <a:t>Key Results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F3AE-BA9F-47A4-98FC-C7A112F0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98"/>
            <a:ext cx="12192000" cy="5848302"/>
          </a:xfrm>
        </p:spPr>
        <p:txBody>
          <a:bodyPr/>
          <a:lstStyle/>
          <a:p>
            <a:r>
              <a:rPr lang="en-US" dirty="0"/>
              <a:t>Given the ICGC dataset from Uterine Cancer - Carcinosarcoma tumors can we identify the CIMP+, CIMP-, and CIMPi?</a:t>
            </a:r>
          </a:p>
          <a:p>
            <a:r>
              <a:rPr lang="en-US" dirty="0"/>
              <a:t>Clusters were selected using hierarchical clustering</a:t>
            </a:r>
          </a:p>
          <a:p>
            <a:r>
              <a:rPr lang="en-US" dirty="0"/>
              <a:t>Number of samples in group 1 (CIMP+): 12</a:t>
            </a:r>
          </a:p>
          <a:p>
            <a:r>
              <a:rPr lang="en-US" dirty="0"/>
              <a:t>Number of samples in group 2 (CIMPi): 14</a:t>
            </a:r>
          </a:p>
          <a:p>
            <a:r>
              <a:rPr lang="en-US" dirty="0"/>
              <a:t>Number of samples in group 3 (CIMP-): 12</a:t>
            </a:r>
          </a:p>
          <a:p>
            <a:r>
              <a:rPr lang="en-US" dirty="0"/>
              <a:t>19 Total mutations in overlap with the </a:t>
            </a:r>
            <a:r>
              <a:rPr lang="en-US"/>
              <a:t>TCGA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9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54ED-5892-4345-92D6-BEA6C92D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5249"/>
          </a:xfrm>
        </p:spPr>
        <p:txBody>
          <a:bodyPr>
            <a:normAutofit fontScale="90000"/>
          </a:bodyPr>
          <a:lstStyle/>
          <a:p>
            <a:r>
              <a:rPr lang="en-US" dirty="0"/>
              <a:t>TCGA CIMP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E9C77-6ECB-4F83-9430-660CD632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6266"/>
            <a:ext cx="12192000" cy="5971734"/>
          </a:xfrm>
        </p:spPr>
        <p:txBody>
          <a:bodyPr>
            <a:normAutofit/>
          </a:bodyPr>
          <a:lstStyle/>
          <a:p>
            <a:r>
              <a:rPr lang="en-US" dirty="0"/>
              <a:t>Can we classify the French data set with a model trained on the TCGA dataset?</a:t>
            </a:r>
          </a:p>
          <a:p>
            <a:r>
              <a:rPr lang="en-US" dirty="0"/>
              <a:t>Best: Pval&lt;0.05</a:t>
            </a:r>
          </a:p>
          <a:p>
            <a:pPr lvl="1"/>
            <a:r>
              <a:rPr lang="en-US" dirty="0"/>
              <a:t>Accuracy : 89%</a:t>
            </a:r>
          </a:p>
          <a:p>
            <a:pPr lvl="1"/>
            <a:r>
              <a:rPr lang="en-US" dirty="0"/>
              <a:t>Sensitivity: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79%</a:t>
            </a:r>
          </a:p>
          <a:p>
            <a:pPr lvl="1"/>
            <a:r>
              <a:rPr lang="en-US" dirty="0"/>
              <a:t>Specificity: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97%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Number of mutations: 845</a:t>
            </a:r>
          </a:p>
          <a:p>
            <a:r>
              <a:rPr lang="en-US" dirty="0"/>
              <a:t>Mutation Overlap with French Data: 3</a:t>
            </a:r>
          </a:p>
          <a:p>
            <a:pPr lvl="1"/>
            <a:r>
              <a:rPr lang="en-US" dirty="0"/>
              <a:t>BCOR_GRCh37_X:39921444-39921444_Missense-Mutation_SNP_T-T-C</a:t>
            </a:r>
          </a:p>
          <a:p>
            <a:pPr lvl="1"/>
            <a:r>
              <a:rPr lang="en-US" dirty="0"/>
              <a:t>KRAS_GRCh37_12:25398284-25398284_Missense-Mutation_SNP_C-C-A_C-C-T_C-C-G</a:t>
            </a:r>
          </a:p>
          <a:p>
            <a:pPr lvl="1"/>
            <a:r>
              <a:rPr lang="de-DE" dirty="0"/>
              <a:t>PTEN_GRCh37_10:89692923-89692923_Missense-Mutation_SNP_G-G-A_G-G-T</a:t>
            </a:r>
            <a:endParaRPr lang="en-US" dirty="0"/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Accuracy: 75%</a:t>
            </a:r>
          </a:p>
          <a:p>
            <a:pPr lvl="1"/>
            <a:r>
              <a:rPr lang="en-US" dirty="0"/>
              <a:t>Sensitivity: 50%</a:t>
            </a:r>
          </a:p>
          <a:p>
            <a:pPr lvl="1"/>
            <a:r>
              <a:rPr lang="en-US" dirty="0"/>
              <a:t>Specificity: 100%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3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Key Results for Clustering</vt:lpstr>
      <vt:lpstr>TCGA CIMP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Feige</dc:creator>
  <cp:lastModifiedBy>Jon Feige</cp:lastModifiedBy>
  <cp:revision>5</cp:revision>
  <dcterms:created xsi:type="dcterms:W3CDTF">2021-12-21T01:09:23Z</dcterms:created>
  <dcterms:modified xsi:type="dcterms:W3CDTF">2021-12-22T19:18:49Z</dcterms:modified>
</cp:coreProperties>
</file>