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5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D9E6-77F2-4AB3-A81E-9BA4A43DD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70181-7C30-409C-9312-F6B69A087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26E86-A082-4413-8949-21B54142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49C7-1D26-406A-BCFD-6F0C873B6C3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3D8B4-5E88-4C90-B202-628AE7BB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53B65-AEA8-4BE5-A3A4-C4B075EC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8C60-E41C-449C-9A1A-4DF24662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4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28A0-E898-4BE5-A24B-C3B3AED8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12A83-838D-4EAE-9A87-5E858C329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7D810-046F-4890-9F74-65DB117C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49C7-1D26-406A-BCFD-6F0C873B6C3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17043-EF5F-4C3C-B284-472659F9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9690B-7E5E-4B08-8551-588C64B6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8C60-E41C-449C-9A1A-4DF24662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2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DB28E-4815-4B87-8523-D972CDC57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1FE32-A042-4564-80E6-3179BFDF6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1C479-5621-442C-9ABB-63BFB839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49C7-1D26-406A-BCFD-6F0C873B6C3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4795-7E65-4E5D-9228-19283172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65EAE-8D60-40D4-B2AE-3790E19A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8C60-E41C-449C-9A1A-4DF24662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BB63-6500-4DBE-BD6E-49E21B19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D4217-A3A6-440B-A764-5AA460AC1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A2B74-8644-4937-BBDD-4AF931F1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49C7-1D26-406A-BCFD-6F0C873B6C3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87719-428C-4256-B3DD-92B188C2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B472B-77A6-4F0B-BCF8-007453E9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8C60-E41C-449C-9A1A-4DF24662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6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128B-32A8-48AA-B7F7-63E95319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826D2-EDFA-4A05-9247-D76867923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05AF3-4557-42E8-94A9-215631DE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49C7-1D26-406A-BCFD-6F0C873B6C3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47C4D-31E9-49A0-8CAD-E4282092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5DF56-30F9-4F06-BBBA-4389A985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8C60-E41C-449C-9A1A-4DF24662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4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28F2-6C11-42F8-99E5-519C3693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E45C-0AE3-4BBB-B7A0-95B95E533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D19DA-9C6D-44AD-9C62-BEB6907A9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1FF07-044D-4FD7-875D-EE9703A3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49C7-1D26-406A-BCFD-6F0C873B6C3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DBF09-3161-410C-9FC9-CB77AC59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1EC74-CDBC-4021-95CD-BE636159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8C60-E41C-449C-9A1A-4DF24662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5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095F-BA69-45F2-96E6-E7BF4EC3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7DBF8-C949-4DCD-A1C7-065C444B2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EAF9A-DD7D-41CE-8675-C84FC465D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C7350-132C-4FB8-AEC0-FBAF61B90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38557-2981-46DE-982F-F58FDD80B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C76E7-B920-4AFC-B1AB-56974C11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49C7-1D26-406A-BCFD-6F0C873B6C3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F729D-E738-4AC7-AC39-94CF7458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F0811-CA41-4A4B-AAFF-048A543E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8C60-E41C-449C-9A1A-4DF24662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7A35-A75F-4479-A58C-18CA3CE2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AAED0-7830-4B8D-857D-989DA4FD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49C7-1D26-406A-BCFD-6F0C873B6C3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B9FB2-9553-46A3-A76F-A54EDAD1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B22B6-3FD6-4AB8-9E4D-419657A8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8C60-E41C-449C-9A1A-4DF24662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3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3DB45-600E-4714-B3C4-D3D4E0B3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49C7-1D26-406A-BCFD-6F0C873B6C3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0665D-864A-4C6B-9FC5-15144AE4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C265B-FFFD-43B4-8854-B172651B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8C60-E41C-449C-9A1A-4DF24662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9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F6D2-FB21-4ABE-9457-9BFB9960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9246-A89B-4581-A75E-F05B8DB2A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C7ED8-602C-45FD-AEB3-C514CB5DD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022C8-4664-4828-91CB-9C94EA09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49C7-1D26-406A-BCFD-6F0C873B6C3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3E203-F8BD-4140-AD26-1D3DADF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EEFC0-2DDA-4844-AF48-41BF94DD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8C60-E41C-449C-9A1A-4DF24662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4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07D4-CB64-4175-9F63-CD2E8F4E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8D6BD-497F-468C-9644-FC9DF7E98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2E2CF-3C79-4023-83F6-DD4B4EE3E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3B0AA-849C-4E79-B87D-D6B23DE3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49C7-1D26-406A-BCFD-6F0C873B6C3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3849F-DACC-4DDA-9CF7-0DE387A2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1FFF8-8381-44CB-877D-00389646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8C60-E41C-449C-9A1A-4DF24662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1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180D99-F8CD-4674-88DA-1278884E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D153C-3BC3-4D63-9DC4-8DE9FDE7B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2AD10-E994-4659-8D86-805E36C4E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F49C7-1D26-406A-BCFD-6F0C873B6C3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808E2-EAF1-4E17-AC6B-5F60C0C0D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1207C-28CA-4CEF-A049-AA084AFDF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8C60-E41C-449C-9A1A-4DF24662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6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5F1AD-3459-4FC4-BA7A-B8C1F7E1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60164"/>
          </a:xfrm>
        </p:spPr>
        <p:txBody>
          <a:bodyPr/>
          <a:lstStyle/>
          <a:p>
            <a:r>
              <a:rPr lang="en-US" dirty="0"/>
              <a:t>Central carbon metabolism in cancer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920D91F-EF27-4AC8-A908-A6F7067B3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2582"/>
            <a:ext cx="12192000" cy="3865418"/>
          </a:xfrm>
        </p:spPr>
      </p:pic>
    </p:spTree>
    <p:extLst>
      <p:ext uri="{BB962C8B-B14F-4D97-AF65-F5344CB8AC3E}">
        <p14:creationId xmlns:p14="http://schemas.microsoft.com/office/powerpoint/2010/main" val="124412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BA615C-1558-47F6-A236-6B037E4A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1622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FoxO</a:t>
            </a:r>
            <a:r>
              <a:rPr lang="en-US" dirty="0"/>
              <a:t> signaling pathway</a:t>
            </a:r>
          </a:p>
        </p:txBody>
      </p:sp>
      <p:pic>
        <p:nvPicPr>
          <p:cNvPr id="13" name="Picture 12" descr="A picture containing table&#10;&#10;Description automatically generated">
            <a:extLst>
              <a:ext uri="{FF2B5EF4-FFF2-40B4-BE49-F238E27FC236}">
                <a16:creationId xmlns:a16="http://schemas.microsoft.com/office/drawing/2014/main" id="{B3B0800A-958A-4202-869E-0DC36753A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9977"/>
            <a:ext cx="12192000" cy="360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0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F287-D230-452C-B3BA-C1B59BDE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890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ErbB</a:t>
            </a:r>
            <a:r>
              <a:rPr lang="en-US" dirty="0"/>
              <a:t> signaling pathway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776497-488B-47D3-81BD-1968B6482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1157"/>
            <a:ext cx="12192000" cy="283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4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Central carbon metabolism in cancer</vt:lpstr>
      <vt:lpstr>FoxO signaling pathway</vt:lpstr>
      <vt:lpstr>ErbB signaling pathway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carbon metabolism in cancer</dc:title>
  <dc:creator>Jon Feige</dc:creator>
  <cp:lastModifiedBy>Jon Feige</cp:lastModifiedBy>
  <cp:revision>1</cp:revision>
  <dcterms:created xsi:type="dcterms:W3CDTF">2021-03-18T16:20:25Z</dcterms:created>
  <dcterms:modified xsi:type="dcterms:W3CDTF">2021-03-18T16:25:33Z</dcterms:modified>
</cp:coreProperties>
</file>