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2" r:id="rId2"/>
    <p:sldId id="316" r:id="rId3"/>
    <p:sldId id="318" r:id="rId4"/>
    <p:sldId id="313" r:id="rId5"/>
    <p:sldId id="314" r:id="rId6"/>
    <p:sldId id="315" r:id="rId7"/>
    <p:sldId id="31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83425-EFE0-45C4-9B4E-7C721C99C39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F38DD-CF3D-44C1-BE33-4BF9E515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3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F38DD-CF3D-44C1-BE33-4BF9E515A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8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F38DD-CF3D-44C1-BE33-4BF9E515A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511B-6D89-474B-8FCE-33EC27466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8AAFF-A983-4BE2-A150-FA6F6180D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B76B8-12AC-4290-B1E0-0506E3B4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5C-9AE6-4232-B5AF-3BA9980B68C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E0623-7FC4-43BB-AC51-5C31C013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ACC45-7CE8-4CBC-9206-0DB84F77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BC6-9B6B-45F5-8CBA-38BDB39E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1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D92A-3716-48EC-951D-609FEB6F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988AC-6789-428E-BAF3-C6D11DAEE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5668-7993-4081-80CA-C7411381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5C-9AE6-4232-B5AF-3BA9980B68C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5B6E2-9989-4C33-BB9B-6C14F9AC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98BB9-2E62-45D9-93A0-5686FEAC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BC6-9B6B-45F5-8CBA-38BDB39E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7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24C23-89BB-4F64-8F6D-B660B269B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4CD8E-BC85-495F-BD32-F4C09F2F9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73F04-9780-4F52-9364-B0FC1C8E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5C-9AE6-4232-B5AF-3BA9980B68C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A61E-414F-4C8E-8ECF-D0263E8F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95A13-6692-4F63-815A-233C5221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BC6-9B6B-45F5-8CBA-38BDB39E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1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9CC3-0DA4-4029-9D42-A4F73902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2327E-6F78-4802-85A1-8EE4F4371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110B-1894-4691-BE5B-3CDA4097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5C-9AE6-4232-B5AF-3BA9980B68C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95F9-8668-41CC-AF05-CBB2D1D6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38940-923C-49AA-9596-68F42954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BC6-9B6B-45F5-8CBA-38BDB39E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6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9EBE-AD80-4069-8DCD-175A8496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8B97E-02BB-4293-B38C-29D2B43FF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D4C0-3EBA-40AB-91E9-DE4AAB2D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5C-9AE6-4232-B5AF-3BA9980B68C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92F50-F77D-43B9-9F54-81CB036C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E5E04-27D3-4E81-B81C-BC885ED0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BC6-9B6B-45F5-8CBA-38BDB39E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5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6646-B44F-49C6-B96B-9F345C21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570C-EF5D-4072-81B1-62F630C6F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9972A-912A-4C44-A082-E2DAABDF9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83B61-F5CA-40A2-9497-3112E80A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5C-9AE6-4232-B5AF-3BA9980B68C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61312-0293-4721-B13B-25637FFD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177BC-4195-4895-8070-0E8FA892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BC6-9B6B-45F5-8CBA-38BDB39E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0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4F02-6F3B-4D2F-AE06-0126B441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9614A-F40E-489E-BFA2-78B70597D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4C445-83AB-465D-BD36-36B80F5A6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3F987-0339-4017-8A47-6FED3FF50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72642-6D83-445D-B93B-BF948DA66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55C19-52A8-4FCB-9C22-9435538C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5C-9AE6-4232-B5AF-3BA9980B68C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E03EC-6841-41E7-A918-3D97401D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7A735-6BBF-4FFE-BD76-32D38D50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BC6-9B6B-45F5-8CBA-38BDB39E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1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DD39-7B61-4122-9F2D-F3CC43EB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C260-8303-4030-83AB-832101BA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5C-9AE6-4232-B5AF-3BA9980B68C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715FC-C2F9-4D4F-B87D-3B307DA9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53F56-52BD-43AC-81E1-2A65BF84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BC6-9B6B-45F5-8CBA-38BDB39E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7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9BC5E-3347-4FAC-8D62-14D78C8C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5C-9AE6-4232-B5AF-3BA9980B68C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7A013-D276-485A-956C-30FDD51D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81430-437C-4317-A8B5-36DA4A96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BC6-9B6B-45F5-8CBA-38BDB39E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5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95C5-7EB0-4150-BA83-3448A330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D3D0-6922-47C0-9329-928323964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C3652-3C41-4426-BE5F-9CB11AEE6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1355E-66C6-41DE-8379-24BEBD81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5C-9AE6-4232-B5AF-3BA9980B68C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D6D6D-EE1B-450D-AD3E-875DDC9D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9F8D0-67A9-4A4C-ACBD-27010851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BC6-9B6B-45F5-8CBA-38BDB39E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2A61-19A8-43F8-9557-70D8DF87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4114-87F7-40AC-9BD9-622EE2DDB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2CB2B-89A9-4BF7-A27A-FAA98EAA9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D82B-40F0-40BB-AAE8-B419149E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5C-9AE6-4232-B5AF-3BA9980B68C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9CE2A-9A1C-4802-9A82-EEA5B875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03D4-C884-43E2-A49C-4552416E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BC6-9B6B-45F5-8CBA-38BDB39E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7B620-CEE2-4849-9204-93AE30E0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AD002-BF36-4BAD-865B-257C768E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1887-AA20-46DF-B0E9-64258B092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1055C-9AE6-4232-B5AF-3BA9980B68C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3EC6-9F4F-4D67-894C-A506D65CD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CF5D-C068-45B7-B346-8ED06FC1C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7BC6-9B6B-45F5-8CBA-38BDB39E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2971-D78A-4712-BA82-A2004C3E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4077-3B3C-4EA5-9441-DD7177AE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1646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What are the interesting mutations?</a:t>
            </a:r>
          </a:p>
          <a:p>
            <a:r>
              <a:rPr lang="en-US" sz="4000" dirty="0"/>
              <a:t>What is the clusters that exist among the mutations?</a:t>
            </a:r>
          </a:p>
          <a:p>
            <a:r>
              <a:rPr lang="en-US" sz="4000" dirty="0"/>
              <a:t>What is the clusters that exist among the samples?</a:t>
            </a:r>
          </a:p>
          <a:p>
            <a:r>
              <a:rPr lang="en-US" sz="4000" dirty="0"/>
              <a:t>What is the biological significant of the data?</a:t>
            </a:r>
          </a:p>
          <a:p>
            <a:endParaRPr lang="en-US" sz="4000" dirty="0"/>
          </a:p>
          <a:p>
            <a:pPr marL="457200" lvl="1" indent="0" fontAlgn="b">
              <a:spcBef>
                <a:spcPts val="0"/>
              </a:spcBef>
              <a:buNone/>
            </a:pPr>
            <a:endParaRPr lang="en-US" sz="2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3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B003-98F3-4275-B0CA-ECC14BE2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28813"/>
            <a:ext cx="10515600" cy="8001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What are the interesting mutations?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5" name="Picture 4" descr="A picture containing sitting, large, metal, side&#10;&#10;Description automatically generated">
            <a:extLst>
              <a:ext uri="{FF2B5EF4-FFF2-40B4-BE49-F238E27FC236}">
                <a16:creationId xmlns:a16="http://schemas.microsoft.com/office/drawing/2014/main" id="{27CC79AE-B503-4343-9BC8-9C0735744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" y="499653"/>
            <a:ext cx="12174649" cy="5858693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B8938AC-428B-4A8E-BCB9-BD943A03E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484905"/>
              </p:ext>
            </p:extLst>
          </p:nvPr>
        </p:nvGraphicFramePr>
        <p:xfrm>
          <a:off x="8675" y="6358346"/>
          <a:ext cx="419502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5025">
                  <a:extLst>
                    <a:ext uri="{9D8B030D-6E8A-4147-A177-3AD203B41FA5}">
                      <a16:colId xmlns:a16="http://schemas.microsoft.com/office/drawing/2014/main" val="313052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of top 10 mutations per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287301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F82CE55-190F-4981-A727-F6A3231AB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93419"/>
              </p:ext>
            </p:extLst>
          </p:nvPr>
        </p:nvGraphicFramePr>
        <p:xfrm>
          <a:off x="8418087" y="6406605"/>
          <a:ext cx="419502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5025">
                  <a:extLst>
                    <a:ext uri="{9D8B030D-6E8A-4147-A177-3AD203B41FA5}">
                      <a16:colId xmlns:a16="http://schemas.microsoft.com/office/drawing/2014/main" val="313052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Occurrence of mutations in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287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23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7938-A7C7-41E9-A7E6-0E7D0EE4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0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What are the interesting mutations?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E94783-E593-483F-989D-71827B165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55"/>
            <a:ext cx="12192000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4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8C82394-CE8D-469C-B02E-5A5EA0FF7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347901"/>
            <a:ext cx="6896100" cy="5510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7E3F1A-F169-4EC5-888E-2501D674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778"/>
            <a:ext cx="12192000" cy="66278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What is the clusters that exist among the mutations?</a:t>
            </a:r>
            <a:br>
              <a:rPr lang="en-US" sz="4400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864CC-88E5-4A2D-8C88-DF7480B9EDC4}"/>
              </a:ext>
            </a:extLst>
          </p:cNvPr>
          <p:cNvSpPr txBox="1"/>
          <p:nvPr/>
        </p:nvSpPr>
        <p:spPr>
          <a:xfrm>
            <a:off x="0" y="978569"/>
            <a:ext cx="3587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Network Diagram for top 20 Cimp+</a:t>
            </a:r>
          </a:p>
        </p:txBody>
      </p:sp>
      <p:pic>
        <p:nvPicPr>
          <p:cNvPr id="6" name="Content Placeholder 6" descr="A picture containing remote&#10;&#10;Description automatically generated">
            <a:extLst>
              <a:ext uri="{FF2B5EF4-FFF2-40B4-BE49-F238E27FC236}">
                <a16:creationId xmlns:a16="http://schemas.microsoft.com/office/drawing/2014/main" id="{68B7106B-5357-46FA-99B3-4AEDD8797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7" t="2082" r="8739"/>
          <a:stretch/>
        </p:blipFill>
        <p:spPr>
          <a:xfrm>
            <a:off x="165100" y="1930401"/>
            <a:ext cx="5130800" cy="492759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A16386-44FA-40B4-8049-B53D2E62B85A}"/>
              </a:ext>
            </a:extLst>
          </p:cNvPr>
          <p:cNvSpPr txBox="1"/>
          <p:nvPr/>
        </p:nvSpPr>
        <p:spPr>
          <a:xfrm>
            <a:off x="6286500" y="896064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Upset diagram</a:t>
            </a:r>
          </a:p>
        </p:txBody>
      </p:sp>
    </p:spTree>
    <p:extLst>
      <p:ext uri="{BB962C8B-B14F-4D97-AF65-F5344CB8AC3E}">
        <p14:creationId xmlns:p14="http://schemas.microsoft.com/office/powerpoint/2010/main" val="288755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CB8A-23C4-4022-8E89-969F39F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962"/>
            <a:ext cx="12192000" cy="51117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What is the clusters that exist among the mutations?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B16455-27AA-427C-9535-B17C57183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549"/>
            <a:ext cx="12192000" cy="6267451"/>
          </a:xfrm>
        </p:spPr>
      </p:pic>
    </p:spTree>
    <p:extLst>
      <p:ext uri="{BB962C8B-B14F-4D97-AF65-F5344CB8AC3E}">
        <p14:creationId xmlns:p14="http://schemas.microsoft.com/office/powerpoint/2010/main" val="231269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3120-BF69-474A-9B87-9CC96DC4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7234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What is the clusters that exist among the samples?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AF7B9-F000-4FD4-AE80-D2617FF8A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155"/>
            <a:ext cx="9392823" cy="2817845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DBB98D5-3908-4FC4-B420-7BEBFA64A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37" y="3947260"/>
            <a:ext cx="9144018" cy="28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0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2562-6AE1-44A0-85AA-DB37C8E5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80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What is the biological significant of the data?</a:t>
            </a:r>
            <a:br>
              <a:rPr lang="en-US" sz="4400" dirty="0"/>
            </a:b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D43FB52-7183-4E83-8E54-41307F914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02310"/>
              </p:ext>
            </p:extLst>
          </p:nvPr>
        </p:nvGraphicFramePr>
        <p:xfrm>
          <a:off x="238711" y="1065894"/>
          <a:ext cx="11568590" cy="5281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8590">
                  <a:extLst>
                    <a:ext uri="{9D8B030D-6E8A-4147-A177-3AD203B41FA5}">
                      <a16:colId xmlns:a16="http://schemas.microsoft.com/office/drawing/2014/main" val="1467005177"/>
                    </a:ext>
                  </a:extLst>
                </a:gridCol>
              </a:tblGrid>
              <a:tr h="52816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of the data to find the MSI significance of the mutations and samples.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3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49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132</Words>
  <Application>Microsoft Office PowerPoint</Application>
  <PresentationFormat>Widescreen</PresentationFormat>
  <Paragraphs>20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Research questions</vt:lpstr>
      <vt:lpstr>What are the interesting mutations? </vt:lpstr>
      <vt:lpstr>What are the interesting mutations? </vt:lpstr>
      <vt:lpstr>What is the clusters that exist among the mutations? </vt:lpstr>
      <vt:lpstr>What is the clusters that exist among the mutations? </vt:lpstr>
      <vt:lpstr>What is the clusters that exist among the samples? </vt:lpstr>
      <vt:lpstr>What is the biological significant of the data?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questions</dc:title>
  <dc:creator>Jon Feige</dc:creator>
  <cp:lastModifiedBy>Jon Feige</cp:lastModifiedBy>
  <cp:revision>10</cp:revision>
  <dcterms:created xsi:type="dcterms:W3CDTF">2020-09-10T19:19:45Z</dcterms:created>
  <dcterms:modified xsi:type="dcterms:W3CDTF">2020-09-16T03:22:53Z</dcterms:modified>
</cp:coreProperties>
</file>