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267F-6E8B-487A-9932-DB249CB4D0DA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1845-CF3B-4812-95B7-05F9214B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334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323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VICTOR T DR-04 USAF AFMC 711 HPW/RHXJ</dc:creator>
  <cp:lastModifiedBy>CHAN, VICTOR T DR-04 USAF AFMC 711 HPW/RHXJ</cp:lastModifiedBy>
  <cp:revision>1</cp:revision>
  <dcterms:created xsi:type="dcterms:W3CDTF">2021-03-08T18:44:05Z</dcterms:created>
  <dcterms:modified xsi:type="dcterms:W3CDTF">2021-03-08T18:44:44Z</dcterms:modified>
</cp:coreProperties>
</file>