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DE3-56F6-4973-9B71-532786F4E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8202E-3176-48B9-8CBC-14B620A3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1C6C-86B7-450A-B2A3-9348368E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E3CF-594F-48B6-ACCC-DA489E9F5B0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AA2B3-3E70-43D3-90AE-F667D82C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40460-3C9F-49A3-AE52-3B47B5E4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582E-D16A-417B-9A1F-5715A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3CF3-CB44-4B47-874F-AD2365E6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5C8BC-8870-4080-AC1E-8B75E4DA5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10E2-422D-4A86-8DE1-8E0DACDA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E3CF-594F-48B6-ACCC-DA489E9F5B0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DBAF-2A56-4BF4-A88C-68CA9764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4B2B5-0D78-4F1B-BF24-E64CAFDD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582E-D16A-417B-9A1F-5715A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9F391-5B77-421A-8F5F-97067C9CF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435DA-9F6A-4DCE-B44F-3BB7C8D7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6345-3A1D-426D-9E93-8B639787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E3CF-594F-48B6-ACCC-DA489E9F5B0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91E6-CEFD-4A0B-B423-C910FBDF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1FD60-0689-49B0-814F-AE9E85D0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582E-D16A-417B-9A1F-5715A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FF32-6C7C-44D7-8B62-3282D520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C126-8896-4C0A-A115-1BE017B1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E0A43-DF69-408B-9B43-5551AD30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E3CF-594F-48B6-ACCC-DA489E9F5B0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D440-9709-47EC-B1AE-80922FCB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CCDD-CF48-413E-B30B-1B259110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582E-D16A-417B-9A1F-5715A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4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AE3-44A3-4734-A53C-03B504A1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E1ADE-6576-4013-A7F6-D21BC045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68CF-5515-4AE3-9B3A-17E82DF3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E3CF-594F-48B6-ACCC-DA489E9F5B0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D9BC4-473D-4981-B69B-109798C4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5F46-D7C4-4673-AF48-7866E07C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582E-D16A-417B-9A1F-5715A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0C56-2975-4808-9D94-53AE1124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C290-B6FF-483B-BE93-65004EE02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2CE36-67F3-4128-A4C8-8ACEC2E35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0422B-D098-4F8E-8730-DE8C0BB6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E3CF-594F-48B6-ACCC-DA489E9F5B0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11040-DDA2-436C-9952-6C7CBBC5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7F53D-05C2-403B-ACB2-CE42D5CF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582E-D16A-417B-9A1F-5715A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D6AE-9F71-4CB6-BD05-085F4D6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A31A9-54BC-41DD-B684-F1C2D260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16CC8-3769-4B93-AF13-5081DC6D2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24A58-82F0-4C9E-BF2F-A8B16A094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2AB48-1BFC-4059-A2E5-8685AD18B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C709A-82A3-44C8-B61C-4DB565C0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E3CF-594F-48B6-ACCC-DA489E9F5B0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98C2F-820C-49BA-9A6F-41FDDCF6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BD048-719F-408F-BEB2-1AC07737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582E-D16A-417B-9A1F-5715A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1135-B8FB-4D1E-967D-AFC40BD5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C244-66DF-4247-AF76-C9EE1270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E3CF-594F-48B6-ACCC-DA489E9F5B0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1B69B-2A08-4294-8801-AC2540B2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83AAC-1820-44DB-ACEB-93147DE8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582E-D16A-417B-9A1F-5715A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B1CB7-CDB5-4130-B00A-E8EEA1E5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E3CF-594F-48B6-ACCC-DA489E9F5B0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6D375-0326-4FDB-BACB-E5187E85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0275B-F5F5-493E-9BFE-522899B6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582E-D16A-417B-9A1F-5715A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1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BAE8-BDB0-406D-888E-7A24772E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57D3E-29BA-4F32-849F-6461F4A2A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D8E40-BB29-4500-A7D5-EF6FDD17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09CA2-0FB2-4594-93C2-D395071A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E3CF-594F-48B6-ACCC-DA489E9F5B0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A2AC6-72CE-4229-8687-A2E420C2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B589-82B0-4E6F-BD98-45619BA0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582E-D16A-417B-9A1F-5715A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3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DC5D-5DAE-45A7-8A27-26781E3D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F8EFC-D50F-4A3C-BE40-CE87AFB4C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F40D7-22CE-46CA-9686-AEBB173D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F127-6E91-4BCB-AE5E-A8DF7415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E3CF-594F-48B6-ACCC-DA489E9F5B0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4082F-7613-4920-8F1D-04F35880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033C2-E1BA-4B6B-A476-2552D309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582E-D16A-417B-9A1F-5715A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907FE-DA5A-4B26-9786-6B110004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B140-1309-41B8-A48A-FC7E5CDC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B473-1397-47E2-8D5B-B9B713140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E3CF-594F-48B6-ACCC-DA489E9F5B0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0D9F9-3F77-400E-A12E-D78FBB9A5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6B2C-5202-4153-A467-E287C3262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582E-D16A-417B-9A1F-5715ABAF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1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165108/" TargetMode="External"/><Relationship Id="rId7" Type="http://schemas.openxmlformats.org/officeDocument/2006/relationships/hyperlink" Target="https://www.genome.jp/virushostdb/" TargetMode="External"/><Relationship Id="rId2" Type="http://schemas.openxmlformats.org/officeDocument/2006/relationships/hyperlink" Target="https://www.sciencedirect.com/science/article/pii/S24519294203019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prbrc.org/brc/home.spg?decorator=vipr" TargetMode="External"/><Relationship Id="rId5" Type="http://schemas.openxmlformats.org/officeDocument/2006/relationships/hyperlink" Target="https://www.sciencedirect.com/science/article/pii/S2211383520302999" TargetMode="External"/><Relationship Id="rId4" Type="http://schemas.openxmlformats.org/officeDocument/2006/relationships/hyperlink" Target="https://academic.oup.com/bioinformatics/article/36/11/3552/57661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924F-10C6-4262-BBEB-FA2705E4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sz="4400" dirty="0">
                <a:effectLst/>
              </a:rPr>
              <a:t>he biology of SARS-CoV-2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94CC-AB2A-44FC-82D8-0F81D08E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4"/>
            <a:ext cx="12192000" cy="55324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Large size of the RNA virus genome of ~30,000 bases,</a:t>
            </a:r>
          </a:p>
          <a:p>
            <a:pPr lvl="1"/>
            <a:r>
              <a:rPr lang="en-US" dirty="0"/>
              <a:t>4 structural proteins</a:t>
            </a:r>
          </a:p>
          <a:p>
            <a:pPr lvl="2"/>
            <a:r>
              <a:rPr lang="en-US" dirty="0"/>
              <a:t>structural spike (S) protein, nucleocapsid (N) protein, membrane (M) protein, and the envelope (E) protein</a:t>
            </a:r>
          </a:p>
          <a:p>
            <a:pPr lvl="1"/>
            <a:r>
              <a:rPr lang="en-US" dirty="0"/>
              <a:t>16–17 non-structural proteins (ns1 to ns17)</a:t>
            </a:r>
          </a:p>
          <a:p>
            <a:pPr lvl="2"/>
            <a:r>
              <a:rPr lang="en-US" dirty="0"/>
              <a:t>3-chymotrypsin-like protease (3CLpro), papain-like protease (</a:t>
            </a:r>
            <a:r>
              <a:rPr lang="en-US" dirty="0" err="1"/>
              <a:t>PLpro</a:t>
            </a:r>
            <a:r>
              <a:rPr lang="en-US" dirty="0"/>
              <a:t>), helicase, and RNA-dependent RNA polymerase (</a:t>
            </a:r>
            <a:r>
              <a:rPr lang="en-US" dirty="0" err="1"/>
              <a:t>RdRp</a:t>
            </a:r>
            <a:r>
              <a:rPr lang="en-US" dirty="0"/>
              <a:t>)</a:t>
            </a:r>
          </a:p>
          <a:p>
            <a:r>
              <a:rPr lang="en-US" dirty="0"/>
              <a:t>This virus enters the body through ACE2 </a:t>
            </a:r>
            <a:r>
              <a:rPr lang="en-US" dirty="0" err="1"/>
              <a:t>recpotors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process begins by it attaching S glycoprotein to the receptors to the host cell.</a:t>
            </a:r>
          </a:p>
          <a:p>
            <a:pPr lvl="1"/>
            <a:r>
              <a:rPr lang="en-US" dirty="0"/>
              <a:t>The type II transmembrane serine protease (TMPRSS2) that is on the surface of the host cell will clear the ACE2 and activate the receptor-attached S proteins.</a:t>
            </a:r>
          </a:p>
          <a:p>
            <a:pPr lvl="1"/>
            <a:r>
              <a:rPr lang="en-US" dirty="0"/>
              <a:t>Release of genomic material in the cytoplasm and become translated in the nuclei.</a:t>
            </a:r>
          </a:p>
          <a:p>
            <a:pPr lvl="1"/>
            <a:r>
              <a:rPr lang="en-US" dirty="0"/>
              <a:t>Proteins become translated into structural and accessories proteins.</a:t>
            </a:r>
          </a:p>
          <a:p>
            <a:pPr lvl="1"/>
            <a:r>
              <a:rPr lang="en-US" dirty="0"/>
              <a:t>Nucleocapsids will meet several structural proteins and form small wallet vesicles to be exported out of the cell through exocytosis.</a:t>
            </a:r>
          </a:p>
        </p:txBody>
      </p:sp>
    </p:spTree>
    <p:extLst>
      <p:ext uri="{BB962C8B-B14F-4D97-AF65-F5344CB8AC3E}">
        <p14:creationId xmlns:p14="http://schemas.microsoft.com/office/powerpoint/2010/main" val="154744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7F0-51DB-41E5-A34B-19DA4563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sz="4400" dirty="0">
                <a:effectLst/>
              </a:rPr>
              <a:t>ethods used by others to study SARS-CoV-2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DDCB-E02D-4085-AD1E-3591BB44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852"/>
            <a:ext cx="12192000" cy="61521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test serum collected from people who have recovered from COVID-19 to look for antibody that might block viral infections</a:t>
            </a:r>
          </a:p>
          <a:p>
            <a:r>
              <a:rPr lang="en-US" dirty="0"/>
              <a:t>Genome Detective Coronavirus Typing Tool</a:t>
            </a:r>
          </a:p>
          <a:p>
            <a:r>
              <a:rPr lang="en-US" dirty="0"/>
              <a:t>Homology genome blast and genomes information</a:t>
            </a:r>
          </a:p>
          <a:p>
            <a:r>
              <a:rPr lang="en-US" dirty="0"/>
              <a:t>Nucleotide and amino acid sequence alignment and analysis</a:t>
            </a:r>
          </a:p>
          <a:p>
            <a:r>
              <a:rPr lang="en-US" dirty="0"/>
              <a:t>Compounds database</a:t>
            </a:r>
          </a:p>
          <a:p>
            <a:r>
              <a:rPr lang="en-US" dirty="0"/>
              <a:t>Homology modeling and molecular docking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13C7-90D2-4A71-ABED-7D306611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Infected animal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71E8-FCEA-4094-8D73-4DEBA32D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Virus Pathogen Resource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 - 13344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Unknown -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36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Mink - 13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 - 3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Dog - 2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Tiger - 1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Virus-Host Database 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</a:rPr>
              <a:t>Bat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</a:rPr>
              <a:t>Alpaca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955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5DAF-D38B-436E-8489-2A44F9BF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13F6-6CB4-44BD-818A-3D069379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0570"/>
            <a:ext cx="12192000" cy="5767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Slide 1: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https://www.sciencedirect.com/science/article/pii/S2451929420301959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https://www.ncbi.nlm.nih.gov/pmc/articles/PMC7165108/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 2: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https://academic.oup.com/bioinformatics/article/36/11/3552/5766118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https://www.sciencedirect.com/science/article/pii/S2211383520302999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 3: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https://www.viprbrc.org/brc/home.spg?decorator=vipr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https://www.genome.jp/virushostdb/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9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350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The biology of SARS-CoV-2</vt:lpstr>
      <vt:lpstr>Methods used by others to study SARS-CoV-2 </vt:lpstr>
      <vt:lpstr>Infected animal species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biology of SARS-CoV-2</dc:title>
  <dc:creator>Jon Feige</dc:creator>
  <cp:lastModifiedBy>Jon Feige</cp:lastModifiedBy>
  <cp:revision>11</cp:revision>
  <dcterms:created xsi:type="dcterms:W3CDTF">2020-08-27T22:08:10Z</dcterms:created>
  <dcterms:modified xsi:type="dcterms:W3CDTF">2020-08-28T16:48:23Z</dcterms:modified>
</cp:coreProperties>
</file>