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B0A4-A836-4161-8FD6-03A64080F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2E01D-01B5-4622-BC47-106A9404E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7A34-2901-443A-B244-B46E09B6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02EE-1AD7-4F6B-9945-FFE95CDC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8FF98-F8CF-46C9-9D1E-C7F5017D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2EBB-2BA0-405F-95FB-490C4657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70C7E-E7DF-4487-9DB1-929F3B4A9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67A0-16EC-4B3A-9426-CF0FDD36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AA70-5653-4541-9022-05D3EF02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3F91A-D082-4E7D-8C61-BF9A04EE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2F163-48CF-481F-AB61-88BC8D24F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E1DFC-217D-4C7B-9684-46CD628F1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661A-B7C1-4631-862E-8787C36D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0DAD-71F1-47DC-A1C6-5F5D5CB9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B1AA-5458-498A-B007-25AB4E9B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E403-E825-40F4-943C-38A959CD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5E09-16ED-4D51-A722-5942E75D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930E-E51C-4A3D-9449-0A3B730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F845-A046-4027-809F-10243CA4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D8C07-AD2F-478F-851C-0BD36E0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5543-C04F-4B6C-AA8E-5E897BFC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70A0-4BE6-4E63-8191-57F6A9C2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342E-0CB4-4024-9112-704EC52C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A340-7001-4FF7-A726-6AA5C28C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441E-1383-48E6-82FD-40A4F16A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63F7-71E2-4F31-BFA1-D04713F1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4CE-8AB4-47A8-AA36-50D79A10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2DDCF-F0CF-466F-ABD9-F66A92CB8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12CF4-30AA-45B3-A458-22054D0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5C8DC-90D5-4710-89F3-17C9C0F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65F2-3530-47B3-911A-74F68354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F2B0-2902-4654-A5E9-6FB2750F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D5664-C8D7-42BB-AD97-628A4D15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B056C-1512-4C73-9BE3-43714E99C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B1509-6B4D-4E2F-B560-AA4497B60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F97B5-2A6D-45B1-A7C7-057086A5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7555C-F2E8-4367-A73E-1BA825F3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6064A-947B-4C7D-8C40-C1035F0D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0D5B9-FA50-4F1D-9D22-F0CC333E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8C4D-7854-4F3A-A642-B3F600AA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C681C-8865-47B7-B87F-68FFBA19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19ABA-0967-428E-8CE1-E1F696D8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716F6-B54C-4367-B10D-C0FE7A5D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7519-901B-427C-BF9E-09FAD79B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FCC17-7052-468D-9135-0F95FC09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16D44-1CF1-4EEC-BAF4-DBA9D5B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2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8A9B-EE76-47C4-90DE-7CEA5052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29A1-2050-456F-BB22-40B02E61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D1EFD-358C-44AA-B09F-02C39E6FB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FA73-CB1B-4337-9C65-28C1FA3D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23BF-6C4A-4B12-B8C3-101EA84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87A9-CC50-4952-8B92-DE1107AA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FD53-20D4-428F-90E8-E7025A54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47EFF-0B2D-4517-9F2C-CDA8C88BD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68DB4-1144-4B8B-B015-8A15959A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3604-E251-4476-98A5-B8745C3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6A66-4F77-4B9F-B95F-81531C74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EFA5-5A5D-4504-8DFF-ECBA1DDC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2F2E7-E404-4695-985D-6CC88A37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26C3-D3A7-4494-BF18-7A0BA5AEC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30662-50B7-463E-AF81-1197DEF6B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7C4-6BD3-47DA-B1CA-A809A05A634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21827-4014-41AA-A429-70B8E3E5E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30B3-57F8-4556-9CB0-797F20373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AF1D-0976-4921-AA3C-0BEF5922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xus-engineering.com/" TargetMode="External"/><Relationship Id="rId2" Type="http://schemas.openxmlformats.org/officeDocument/2006/relationships/hyperlink" Target="https://www.hiv.lanl.gov/content/sequence/FORMAT_CONVERSION/for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ikosandreakis.blogspot.com/2013/05/how-to-create-nexus-input-files-fo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9FC7-B5C6-4F00-8EE7-D5AF7697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sz="4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a phylogenetic network and how do you interpret it.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E297-827B-4231-8033-4FC740BB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classical mathematical model to represent evolution is the phylogenetic tree. However, trees are unable to represent horizontal gene transfer, recombination or hybridization events: in those cases, some branches of the tree combine into a reticulation node, and the tree becomes a network.</a:t>
            </a:r>
          </a:p>
          <a:p>
            <a:r>
              <a:rPr lang="en-US" dirty="0"/>
              <a:t>In a network there is a central node, and connections from that central node. Networks build out from this central node. The distance from one node to another represents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348891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458-BDC9-4506-9F34-A08BEF14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GB" sz="4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lgorithms for phylogenetic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2EDF-48DC-4C84-8796-B5AE227E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6972"/>
            <a:ext cx="12192000" cy="5501028"/>
          </a:xfrm>
        </p:spPr>
        <p:txBody>
          <a:bodyPr/>
          <a:lstStyle/>
          <a:p>
            <a:r>
              <a:rPr lang="en-US" dirty="0"/>
              <a:t>Reduce median</a:t>
            </a:r>
          </a:p>
          <a:p>
            <a:pPr lvl="1"/>
            <a:r>
              <a:rPr lang="en-US" dirty="0"/>
              <a:t>Very slow runtime (20+ hours for the 1000 samples)</a:t>
            </a:r>
          </a:p>
          <a:p>
            <a:pPr lvl="1"/>
            <a:r>
              <a:rPr lang="en-US" dirty="0"/>
              <a:t>Potentially more accurate networking.</a:t>
            </a:r>
          </a:p>
          <a:p>
            <a:r>
              <a:rPr lang="en-US" dirty="0"/>
              <a:t>Median Joining</a:t>
            </a:r>
          </a:p>
          <a:p>
            <a:pPr lvl="1"/>
            <a:r>
              <a:rPr lang="en-US" dirty="0"/>
              <a:t>Very fast runtime (~20 minutes for the 1000 samples)</a:t>
            </a:r>
          </a:p>
          <a:p>
            <a:pPr lvl="1"/>
            <a:r>
              <a:rPr lang="en-US" dirty="0"/>
              <a:t>Potentially less accurate networking.</a:t>
            </a:r>
          </a:p>
        </p:txBody>
      </p:sp>
    </p:spTree>
    <p:extLst>
      <p:ext uri="{BB962C8B-B14F-4D97-AF65-F5344CB8AC3E}">
        <p14:creationId xmlns:p14="http://schemas.microsoft.com/office/powerpoint/2010/main" val="106085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86C3-0A4C-47C4-868C-A9EA5D43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Tool, packages, and </a:t>
            </a:r>
            <a:r>
              <a:rPr lang="en-US" dirty="0" err="1"/>
              <a:t>librarys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61D7-B075-436D-B524-9B0729EA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/>
              <a:t>Format converter from .</a:t>
            </a:r>
            <a:r>
              <a:rPr lang="en-US" dirty="0" err="1"/>
              <a:t>fasta</a:t>
            </a:r>
            <a:r>
              <a:rPr lang="en-US" dirty="0"/>
              <a:t> to .</a:t>
            </a:r>
            <a:r>
              <a:rPr lang="en-US" dirty="0" err="1"/>
              <a:t>nex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https://www.hiv.lanl.gov/content/sequence/FORMAT_CONVERSION/form.html</a:t>
            </a:r>
            <a:r>
              <a:rPr lang="en-US" dirty="0"/>
              <a:t> </a:t>
            </a:r>
          </a:p>
          <a:p>
            <a:r>
              <a:rPr lang="en-US" dirty="0"/>
              <a:t>Networking tool:</a:t>
            </a:r>
          </a:p>
          <a:p>
            <a:pPr lvl="1"/>
            <a:r>
              <a:rPr lang="en-US" dirty="0">
                <a:hlinkClick r:id="rId3"/>
              </a:rPr>
              <a:t>https://www.fluxus-engineering.com/</a:t>
            </a:r>
            <a:r>
              <a:rPr lang="en-US" dirty="0"/>
              <a:t> </a:t>
            </a:r>
          </a:p>
          <a:p>
            <a:r>
              <a:rPr lang="en-US" dirty="0"/>
              <a:t>Guide to make network:</a:t>
            </a:r>
          </a:p>
          <a:p>
            <a:pPr lvl="1"/>
            <a:r>
              <a:rPr lang="en-US" dirty="0">
                <a:hlinkClick r:id="rId4"/>
              </a:rPr>
              <a:t>https://nikosandreakis.blogspot.com/2013/05/how-to-create-nexus-input-files-for.html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90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5C05-7E33-41B9-A1E5-14FA7B71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Network 100 Reduced Median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678F93D-C370-45D2-B792-B70BAE81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65514"/>
            <a:ext cx="7315200" cy="5192485"/>
          </a:xfrm>
        </p:spPr>
      </p:pic>
    </p:spTree>
    <p:extLst>
      <p:ext uri="{BB962C8B-B14F-4D97-AF65-F5344CB8AC3E}">
        <p14:creationId xmlns:p14="http://schemas.microsoft.com/office/powerpoint/2010/main" val="177252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A09A-0E73-4925-B7E0-6F823D09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Network 100 Median Joining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BEA4E08-0D7D-4E49-A845-20F59FC1D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20" y="1551214"/>
            <a:ext cx="7430359" cy="5306786"/>
          </a:xfrm>
        </p:spPr>
      </p:pic>
    </p:spTree>
    <p:extLst>
      <p:ext uri="{BB962C8B-B14F-4D97-AF65-F5344CB8AC3E}">
        <p14:creationId xmlns:p14="http://schemas.microsoft.com/office/powerpoint/2010/main" val="18407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5C05-7E33-41B9-A1E5-14FA7B71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Network 1000 Reduced Median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3A02AAE-3CD1-4D44-B8E9-62DE42F10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1325563"/>
            <a:ext cx="6760029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6857-C055-44A6-967A-F95DDF87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Network 1000 Median Joining</a:t>
            </a:r>
          </a:p>
        </p:txBody>
      </p:sp>
      <p:pic>
        <p:nvPicPr>
          <p:cNvPr id="5" name="Picture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829B7B9-F45F-4334-B828-B64C5DD4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43000"/>
            <a:ext cx="924827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03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219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a phylogenetic network and how do you interpret it.</vt:lpstr>
      <vt:lpstr>Algorithms for phylogenetic networks</vt:lpstr>
      <vt:lpstr>Tool, packages, and librarys</vt:lpstr>
      <vt:lpstr>Network 100 Reduced Median</vt:lpstr>
      <vt:lpstr>Network 100 Median Joining</vt:lpstr>
      <vt:lpstr>Network 1000 Reduced Median</vt:lpstr>
      <vt:lpstr>Network 1000 Median Joining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Feige</dc:creator>
  <cp:lastModifiedBy>Jon Feige</cp:lastModifiedBy>
  <cp:revision>8</cp:revision>
  <dcterms:created xsi:type="dcterms:W3CDTF">2020-11-18T19:28:00Z</dcterms:created>
  <dcterms:modified xsi:type="dcterms:W3CDTF">2020-11-19T15:31:39Z</dcterms:modified>
</cp:coreProperties>
</file>