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.LAPTOP-IH5A88IG\Desktop\Research\covid\code\America_Filter\counter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onfe.LAPTOP-IH5A88IG\Desktop\Research\covid\code\America_Filter\counter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 Samples / Weeks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counter!$A$2:$A$39</c:f>
              <c:strCache>
                <c:ptCount val="38"/>
                <c:pt idx="0">
                  <c:v>Week 52</c:v>
                </c:pt>
                <c:pt idx="1">
                  <c:v>Week 1</c:v>
                </c:pt>
                <c:pt idx="2">
                  <c:v>Week 2</c:v>
                </c:pt>
                <c:pt idx="3">
                  <c:v>Week 3</c:v>
                </c:pt>
                <c:pt idx="4">
                  <c:v>Week 4</c:v>
                </c:pt>
                <c:pt idx="5">
                  <c:v>Week 5</c:v>
                </c:pt>
                <c:pt idx="6">
                  <c:v>Week 6</c:v>
                </c:pt>
                <c:pt idx="7">
                  <c:v>Week 7</c:v>
                </c:pt>
                <c:pt idx="8">
                  <c:v>Week 8</c:v>
                </c:pt>
                <c:pt idx="9">
                  <c:v>Week 9</c:v>
                </c:pt>
                <c:pt idx="10">
                  <c:v>Week 10</c:v>
                </c:pt>
                <c:pt idx="11">
                  <c:v>Week 11</c:v>
                </c:pt>
                <c:pt idx="12">
                  <c:v>Week 12</c:v>
                </c:pt>
                <c:pt idx="13">
                  <c:v>Week 13</c:v>
                </c:pt>
                <c:pt idx="14">
                  <c:v>Week 14</c:v>
                </c:pt>
                <c:pt idx="15">
                  <c:v>Week 15</c:v>
                </c:pt>
                <c:pt idx="16">
                  <c:v>Week 16</c:v>
                </c:pt>
                <c:pt idx="17">
                  <c:v>Week 17</c:v>
                </c:pt>
                <c:pt idx="18">
                  <c:v>Week 18</c:v>
                </c:pt>
                <c:pt idx="19">
                  <c:v>Week 19</c:v>
                </c:pt>
                <c:pt idx="20">
                  <c:v>Week 20</c:v>
                </c:pt>
                <c:pt idx="21">
                  <c:v>Week 21</c:v>
                </c:pt>
                <c:pt idx="22">
                  <c:v>Week 22</c:v>
                </c:pt>
                <c:pt idx="23">
                  <c:v>Week 23</c:v>
                </c:pt>
                <c:pt idx="24">
                  <c:v>Week 24</c:v>
                </c:pt>
                <c:pt idx="25">
                  <c:v>Week 25</c:v>
                </c:pt>
                <c:pt idx="26">
                  <c:v>Week 26</c:v>
                </c:pt>
                <c:pt idx="27">
                  <c:v>Week 27</c:v>
                </c:pt>
                <c:pt idx="28">
                  <c:v>Week 28</c:v>
                </c:pt>
                <c:pt idx="29">
                  <c:v>Week 29</c:v>
                </c:pt>
                <c:pt idx="30">
                  <c:v>Week 30</c:v>
                </c:pt>
                <c:pt idx="31">
                  <c:v>Week 31</c:v>
                </c:pt>
                <c:pt idx="32">
                  <c:v>Week 32</c:v>
                </c:pt>
                <c:pt idx="33">
                  <c:v>Week 33</c:v>
                </c:pt>
                <c:pt idx="34">
                  <c:v>Week 34</c:v>
                </c:pt>
                <c:pt idx="35">
                  <c:v>Week 35</c:v>
                </c:pt>
                <c:pt idx="36">
                  <c:v>Week 36</c:v>
                </c:pt>
                <c:pt idx="37">
                  <c:v>Week 37</c:v>
                </c:pt>
              </c:strCache>
            </c:strRef>
          </c:cat>
          <c:val>
            <c:numRef>
              <c:f>counter!$BD$2:$BD$39</c:f>
              <c:numCache>
                <c:formatCode>General</c:formatCode>
                <c:ptCount val="38"/>
                <c:pt idx="0">
                  <c:v>81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17</c:v>
                </c:pt>
                <c:pt idx="9">
                  <c:v>75</c:v>
                </c:pt>
                <c:pt idx="10">
                  <c:v>241</c:v>
                </c:pt>
                <c:pt idx="11">
                  <c:v>829</c:v>
                </c:pt>
                <c:pt idx="12">
                  <c:v>1077</c:v>
                </c:pt>
                <c:pt idx="13">
                  <c:v>1546</c:v>
                </c:pt>
                <c:pt idx="14">
                  <c:v>1549</c:v>
                </c:pt>
                <c:pt idx="15">
                  <c:v>841</c:v>
                </c:pt>
                <c:pt idx="16">
                  <c:v>692</c:v>
                </c:pt>
                <c:pt idx="17">
                  <c:v>707</c:v>
                </c:pt>
                <c:pt idx="18">
                  <c:v>750</c:v>
                </c:pt>
                <c:pt idx="19">
                  <c:v>542</c:v>
                </c:pt>
                <c:pt idx="20">
                  <c:v>499</c:v>
                </c:pt>
                <c:pt idx="21">
                  <c:v>458</c:v>
                </c:pt>
                <c:pt idx="22">
                  <c:v>499</c:v>
                </c:pt>
                <c:pt idx="23">
                  <c:v>473</c:v>
                </c:pt>
                <c:pt idx="24">
                  <c:v>391</c:v>
                </c:pt>
                <c:pt idx="25">
                  <c:v>489</c:v>
                </c:pt>
                <c:pt idx="26">
                  <c:v>296</c:v>
                </c:pt>
                <c:pt idx="27">
                  <c:v>217</c:v>
                </c:pt>
                <c:pt idx="28">
                  <c:v>224</c:v>
                </c:pt>
                <c:pt idx="29">
                  <c:v>148</c:v>
                </c:pt>
                <c:pt idx="30">
                  <c:v>99</c:v>
                </c:pt>
                <c:pt idx="31">
                  <c:v>117</c:v>
                </c:pt>
                <c:pt idx="32">
                  <c:v>102</c:v>
                </c:pt>
                <c:pt idx="33">
                  <c:v>79</c:v>
                </c:pt>
                <c:pt idx="34">
                  <c:v>93</c:v>
                </c:pt>
                <c:pt idx="35">
                  <c:v>27</c:v>
                </c:pt>
                <c:pt idx="36">
                  <c:v>52</c:v>
                </c:pt>
                <c:pt idx="37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8D-4E8F-AF4B-B994A61A5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1863968"/>
        <c:axId val="332766160"/>
      </c:lineChart>
      <c:catAx>
        <c:axId val="3418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2766160"/>
        <c:crosses val="autoZero"/>
        <c:auto val="1"/>
        <c:lblAlgn val="ctr"/>
        <c:lblOffset val="100"/>
        <c:noMultiLvlLbl val="0"/>
      </c:catAx>
      <c:valAx>
        <c:axId val="33276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1863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</a:t>
            </a:r>
            <a:r>
              <a:rPr lang="en-US" baseline="0"/>
              <a:t> Samples / States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928258967629042E-2"/>
          <c:y val="0.17820610965296008"/>
          <c:w val="0.87753018372703417"/>
          <c:h val="0.51979877515310591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counter!$B$1:$BC$1</c:f>
              <c:strCache>
                <c:ptCount val="54"/>
                <c:pt idx="0">
                  <c:v>Washington</c:v>
                </c:pt>
                <c:pt idx="1">
                  <c:v>Minnesota</c:v>
                </c:pt>
                <c:pt idx="2">
                  <c:v>Virginia</c:v>
                </c:pt>
                <c:pt idx="3">
                  <c:v>Arizona</c:v>
                </c:pt>
                <c:pt idx="4">
                  <c:v>Florida</c:v>
                </c:pt>
                <c:pt idx="5">
                  <c:v>Georgia</c:v>
                </c:pt>
                <c:pt idx="6">
                  <c:v>Illinois</c:v>
                </c:pt>
                <c:pt idx="7">
                  <c:v>New Hampshire</c:v>
                </c:pt>
                <c:pt idx="8">
                  <c:v>New York</c:v>
                </c:pt>
                <c:pt idx="9">
                  <c:v>Oregon</c:v>
                </c:pt>
                <c:pt idx="10">
                  <c:v>Rhode Island</c:v>
                </c:pt>
                <c:pt idx="11">
                  <c:v>Texas</c:v>
                </c:pt>
                <c:pt idx="12">
                  <c:v>NAN</c:v>
                </c:pt>
                <c:pt idx="13">
                  <c:v>California</c:v>
                </c:pt>
                <c:pt idx="14">
                  <c:v>Wisconsin</c:v>
                </c:pt>
                <c:pt idx="15">
                  <c:v>Utah</c:v>
                </c:pt>
                <c:pt idx="16">
                  <c:v>Alaska</c:v>
                </c:pt>
                <c:pt idx="17">
                  <c:v>North Carolina</c:v>
                </c:pt>
                <c:pt idx="18">
                  <c:v>Idaho</c:v>
                </c:pt>
                <c:pt idx="19">
                  <c:v>Connecticut</c:v>
                </c:pt>
                <c:pt idx="20">
                  <c:v>Massachusetts</c:v>
                </c:pt>
                <c:pt idx="21">
                  <c:v>District of Columbia</c:v>
                </c:pt>
                <c:pt idx="22">
                  <c:v>South Carolina</c:v>
                </c:pt>
                <c:pt idx="23">
                  <c:v>Iowa</c:v>
                </c:pt>
                <c:pt idx="24">
                  <c:v>Indiana</c:v>
                </c:pt>
                <c:pt idx="25">
                  <c:v>New Jersey</c:v>
                </c:pt>
                <c:pt idx="26">
                  <c:v>Kansas</c:v>
                </c:pt>
                <c:pt idx="27">
                  <c:v>Louisiana</c:v>
                </c:pt>
                <c:pt idx="28">
                  <c:v>Maryland</c:v>
                </c:pt>
                <c:pt idx="29">
                  <c:v>Missouri</c:v>
                </c:pt>
                <c:pt idx="30">
                  <c:v>Nebraska</c:v>
                </c:pt>
                <c:pt idx="31">
                  <c:v>Nevada</c:v>
                </c:pt>
                <c:pt idx="32">
                  <c:v>Ohio</c:v>
                </c:pt>
                <c:pt idx="33">
                  <c:v>Pennsylvania</c:v>
                </c:pt>
                <c:pt idx="34">
                  <c:v>Colorado</c:v>
                </c:pt>
                <c:pt idx="35">
                  <c:v>Hawaii</c:v>
                </c:pt>
                <c:pt idx="36">
                  <c:v>New York City</c:v>
                </c:pt>
                <c:pt idx="37">
                  <c:v>Wyoming</c:v>
                </c:pt>
                <c:pt idx="38">
                  <c:v>New Mexico</c:v>
                </c:pt>
                <c:pt idx="39">
                  <c:v>Arkansas</c:v>
                </c:pt>
                <c:pt idx="40">
                  <c:v>Alabama</c:v>
                </c:pt>
                <c:pt idx="41">
                  <c:v>Puerto Rico</c:v>
                </c:pt>
                <c:pt idx="42">
                  <c:v>Michigan</c:v>
                </c:pt>
                <c:pt idx="43">
                  <c:v>FLorida</c:v>
                </c:pt>
                <c:pt idx="44">
                  <c:v>Misssouri</c:v>
                </c:pt>
                <c:pt idx="45">
                  <c:v>Oklahoma</c:v>
                </c:pt>
                <c:pt idx="46">
                  <c:v>WashingtonDC</c:v>
                </c:pt>
                <c:pt idx="47">
                  <c:v>Virgin Islands</c:v>
                </c:pt>
                <c:pt idx="48">
                  <c:v>Montana</c:v>
                </c:pt>
                <c:pt idx="49">
                  <c:v>Kentucky</c:v>
                </c:pt>
                <c:pt idx="50">
                  <c:v>Vermont</c:v>
                </c:pt>
                <c:pt idx="51">
                  <c:v>Tennessee</c:v>
                </c:pt>
                <c:pt idx="52">
                  <c:v>Califonia</c:v>
                </c:pt>
                <c:pt idx="53">
                  <c:v>South Dakota</c:v>
                </c:pt>
              </c:strCache>
            </c:strRef>
          </c:cat>
          <c:val>
            <c:numRef>
              <c:f>counter!$B$40:$BC$40</c:f>
              <c:numCache>
                <c:formatCode>General</c:formatCode>
                <c:ptCount val="54"/>
                <c:pt idx="0">
                  <c:v>3294</c:v>
                </c:pt>
                <c:pt idx="1">
                  <c:v>833</c:v>
                </c:pt>
                <c:pt idx="2">
                  <c:v>838</c:v>
                </c:pt>
                <c:pt idx="3">
                  <c:v>62</c:v>
                </c:pt>
                <c:pt idx="4">
                  <c:v>644</c:v>
                </c:pt>
                <c:pt idx="5">
                  <c:v>46</c:v>
                </c:pt>
                <c:pt idx="6">
                  <c:v>111</c:v>
                </c:pt>
                <c:pt idx="7">
                  <c:v>3</c:v>
                </c:pt>
                <c:pt idx="8">
                  <c:v>966</c:v>
                </c:pt>
                <c:pt idx="9">
                  <c:v>220</c:v>
                </c:pt>
                <c:pt idx="10">
                  <c:v>6</c:v>
                </c:pt>
                <c:pt idx="11">
                  <c:v>214</c:v>
                </c:pt>
                <c:pt idx="12">
                  <c:v>118</c:v>
                </c:pt>
                <c:pt idx="13">
                  <c:v>2064</c:v>
                </c:pt>
                <c:pt idx="14">
                  <c:v>1026</c:v>
                </c:pt>
                <c:pt idx="15">
                  <c:v>369</c:v>
                </c:pt>
                <c:pt idx="16">
                  <c:v>56</c:v>
                </c:pt>
                <c:pt idx="17">
                  <c:v>74</c:v>
                </c:pt>
                <c:pt idx="18">
                  <c:v>57</c:v>
                </c:pt>
                <c:pt idx="19">
                  <c:v>125</c:v>
                </c:pt>
                <c:pt idx="20">
                  <c:v>323</c:v>
                </c:pt>
                <c:pt idx="21">
                  <c:v>11</c:v>
                </c:pt>
                <c:pt idx="22">
                  <c:v>122</c:v>
                </c:pt>
                <c:pt idx="23">
                  <c:v>25</c:v>
                </c:pt>
                <c:pt idx="24">
                  <c:v>16</c:v>
                </c:pt>
                <c:pt idx="25">
                  <c:v>36</c:v>
                </c:pt>
                <c:pt idx="26">
                  <c:v>2</c:v>
                </c:pt>
                <c:pt idx="27">
                  <c:v>333</c:v>
                </c:pt>
                <c:pt idx="28">
                  <c:v>211</c:v>
                </c:pt>
                <c:pt idx="29">
                  <c:v>27</c:v>
                </c:pt>
                <c:pt idx="30">
                  <c:v>31</c:v>
                </c:pt>
                <c:pt idx="31">
                  <c:v>137</c:v>
                </c:pt>
                <c:pt idx="32">
                  <c:v>8</c:v>
                </c:pt>
                <c:pt idx="33">
                  <c:v>93</c:v>
                </c:pt>
                <c:pt idx="34">
                  <c:v>75</c:v>
                </c:pt>
                <c:pt idx="35">
                  <c:v>4</c:v>
                </c:pt>
                <c:pt idx="36">
                  <c:v>3</c:v>
                </c:pt>
                <c:pt idx="37">
                  <c:v>22</c:v>
                </c:pt>
                <c:pt idx="38">
                  <c:v>61</c:v>
                </c:pt>
                <c:pt idx="39">
                  <c:v>30</c:v>
                </c:pt>
                <c:pt idx="40">
                  <c:v>8</c:v>
                </c:pt>
                <c:pt idx="41">
                  <c:v>27</c:v>
                </c:pt>
                <c:pt idx="42">
                  <c:v>473</c:v>
                </c:pt>
                <c:pt idx="43">
                  <c:v>1</c:v>
                </c:pt>
                <c:pt idx="44">
                  <c:v>1</c:v>
                </c:pt>
                <c:pt idx="45">
                  <c:v>4</c:v>
                </c:pt>
                <c:pt idx="46">
                  <c:v>16</c:v>
                </c:pt>
                <c:pt idx="47">
                  <c:v>21</c:v>
                </c:pt>
                <c:pt idx="48">
                  <c:v>1</c:v>
                </c:pt>
                <c:pt idx="49">
                  <c:v>3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36-4AFD-A96B-1CC3BE3E5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1189472"/>
        <c:axId val="331896000"/>
      </c:lineChart>
      <c:catAx>
        <c:axId val="371189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896000"/>
        <c:crosses val="autoZero"/>
        <c:auto val="1"/>
        <c:lblAlgn val="ctr"/>
        <c:lblOffset val="100"/>
        <c:noMultiLvlLbl val="0"/>
      </c:catAx>
      <c:valAx>
        <c:axId val="33189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18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B7E6-C8E3-4E9F-A6F9-9142E8CFA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4E610-A9D7-4AF6-BCA3-A257BA198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BE46-AE6C-4B49-83E9-BA5AF1F5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EEC5-1E30-448B-9966-9944A4A6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2AED-6B14-4AA3-8DAE-A2EA355F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9D29-4243-48A5-8562-EEE9C206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34ACF-5D59-4D28-9B95-464F7F94C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F85F1-6E54-4D5E-B9E3-28BC6FEF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E8F57-EC19-4B75-9060-FC0DF898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902BD-0C25-4D95-9AAD-BFDF9D6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13F65-B609-43FD-A67F-E62DA7400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04C2F-F7F4-4348-8EAD-C5683D858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E633-5290-4ECB-A93D-BDDCFECD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F3D5A-B076-4DD0-AADC-40CE156E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CEB06-97EB-4CBA-B826-D3AB8FDB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4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173E-8E42-4FE7-8BDA-3E3B786E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0651-3946-4077-B320-0309C580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4F5E4-45EB-4F71-B162-E08A976C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BAB1-1834-40FC-9893-9C975E29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8408-84F6-420D-86EA-DDDC6ECF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14FF-9CDB-41B4-9C94-D3E86706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AA2DD-A778-4D26-ABE9-7F80FC91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8A40-877C-43E4-958B-D7CA5006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4C60-073D-40A1-B8DD-BA5D6A6F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8BC8-9A8D-406B-89F4-70FCC2C1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ED2B-F05B-44CE-8AE6-049A47CF1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7859-06D9-421F-B655-1AE6B525A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2DB15-52A4-42CF-A68F-D59BA16B5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4FC78-E839-4A71-8335-D78201CA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504E-E489-49A4-96C2-F34A0CE3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6D7C4-2468-4D86-ACD3-12AA8691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8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9E04-4611-4496-BC42-C12B62A0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403D0-2FA4-4A19-893D-E71FCEEA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6FC71-CAF7-4A6B-AE0D-7EC26B33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687F9-77F1-40A8-88CF-DC146EC4A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10FB0-A80D-4982-839C-99BD6D124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1961C-A859-4B97-A802-368C321D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45610-1CA9-41C7-8E6B-2AE89DAB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1E3FA-5A63-43E1-952D-53109DAA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1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A2DE-2F4A-4830-9A5E-0E088A2E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68314-4D88-40A3-8D24-46902B09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77504-9350-4DCA-AB3F-A5128A8C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AC8FF-E507-44E1-9879-D8788F25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0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34031-3CB6-4DA1-B3E5-ACFCB9D6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B65D1-B08C-4C95-B13B-78327CD8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9E70-4915-41C6-951B-CC4B5367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827B-CA79-4AE0-9C60-C7F09075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ABC0-93A1-4C16-A33F-C19160B8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2D945-9C9F-46D9-BF6B-48DB6ABBA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A708D-3E56-425B-B97B-C2AA7022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F3731-08BD-426C-953A-BBD1CE60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71C7-C69A-4F3E-800E-5B3E4401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6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52AD-5DF5-4BC8-A716-3523AEBF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72296-B734-4324-898E-FB7B22FDC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12CFF-EAD0-4FE3-8B46-88E188F4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854B9-06F7-4DE8-8000-C3AB1AC4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ADAC-1CC9-4456-B903-30C0F166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EC9BB-E9CF-4E95-9146-A5F712F0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3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9B06A-CCD2-4108-9ADC-5B504A700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04145-515C-4B0D-8FC7-01E92A1A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7CA34-9247-490D-9E28-CF8672663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4F9D-EE2B-4BAC-885F-030DD2176F42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736D8-BCC9-4203-A573-121FB8110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2ACD-8C66-4422-9381-6D07271FF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5302-A868-4B73-A518-A9EFF8552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9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270B-DA53-4B7C-83EC-6B6C00AE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3E5F-C093-4997-A017-75A0D0DA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US data from world</a:t>
            </a:r>
          </a:p>
          <a:p>
            <a:r>
              <a:rPr lang="en-US" dirty="0"/>
              <a:t>Remove repeated samples</a:t>
            </a:r>
          </a:p>
          <a:p>
            <a:r>
              <a:rPr lang="en-US" dirty="0"/>
              <a:t>Sort samples by state and week</a:t>
            </a:r>
          </a:p>
        </p:txBody>
      </p:sp>
    </p:spTree>
    <p:extLst>
      <p:ext uri="{BB962C8B-B14F-4D97-AF65-F5344CB8AC3E}">
        <p14:creationId xmlns:p14="http://schemas.microsoft.com/office/powerpoint/2010/main" val="175214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67E4-AAD9-4CC2-A66C-15393C5D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628F-9862-4AD4-8740-7EF7E33C1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samples by N &gt; 150 and A + C + G + T =&lt; 29750</a:t>
            </a:r>
          </a:p>
          <a:p>
            <a:r>
              <a:rPr lang="en-US" dirty="0"/>
              <a:t>99,639 given samples, 46897 filtered out </a:t>
            </a:r>
          </a:p>
          <a:p>
            <a:r>
              <a:rPr lang="en-US" dirty="0"/>
              <a:t>Of the 46897 samples 14471 samples are US</a:t>
            </a:r>
          </a:p>
          <a:p>
            <a:r>
              <a:rPr lang="en-US" dirty="0"/>
              <a:t>1,214 samples are the same and removed.</a:t>
            </a:r>
          </a:p>
          <a:p>
            <a:r>
              <a:rPr lang="en-US" dirty="0"/>
              <a:t>Leaving 13257 samples</a:t>
            </a:r>
          </a:p>
        </p:txBody>
      </p:sp>
    </p:spTree>
    <p:extLst>
      <p:ext uri="{BB962C8B-B14F-4D97-AF65-F5344CB8AC3E}">
        <p14:creationId xmlns:p14="http://schemas.microsoft.com/office/powerpoint/2010/main" val="132422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D99A-4F4A-4F68-92B5-5482FD77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Week US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3E8124D-112D-4732-9F1C-8A9928292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874949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955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F2EA-0BD9-4DA9-AE9B-C28DDA8A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State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2BFC758-1725-4885-B4C1-2E23FCDEF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897274"/>
              </p:ext>
            </p:extLst>
          </p:nvPr>
        </p:nvGraphicFramePr>
        <p:xfrm>
          <a:off x="0" y="1690688"/>
          <a:ext cx="121920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891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BCB1-B8AD-4FB1-8F87-2C4477E6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Removed data</a:t>
            </a:r>
          </a:p>
        </p:txBody>
      </p:sp>
    </p:spTree>
    <p:extLst>
      <p:ext uri="{BB962C8B-B14F-4D97-AF65-F5344CB8AC3E}">
        <p14:creationId xmlns:p14="http://schemas.microsoft.com/office/powerpoint/2010/main" val="285958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Goal</vt:lpstr>
      <vt:lpstr>Method</vt:lpstr>
      <vt:lpstr>Samples / Week US</vt:lpstr>
      <vt:lpstr>Samples / State</vt:lpstr>
      <vt:lpstr>Removed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Goal</dc:title>
  <dc:creator>Jon Feige</dc:creator>
  <cp:lastModifiedBy>Jon Feige</cp:lastModifiedBy>
  <cp:revision>3</cp:revision>
  <dcterms:created xsi:type="dcterms:W3CDTF">2020-11-04T17:21:22Z</dcterms:created>
  <dcterms:modified xsi:type="dcterms:W3CDTF">2020-11-12T03:04:17Z</dcterms:modified>
</cp:coreProperties>
</file>