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3" r:id="rId4"/>
    <p:sldId id="268" r:id="rId5"/>
    <p:sldId id="269" r:id="rId6"/>
    <p:sldId id="270" r:id="rId7"/>
    <p:sldId id="271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78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05B11-0494-401C-A9C8-EF8918C8F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2D1B58-5C12-424C-936E-CAC9EDF32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6A27F-35EC-4E38-BAEA-EACF30DD0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D17A-C9C6-4468-9513-E15E7E2DC3DB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820BA-426C-497E-80B7-5ED79F420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811D6-F1F4-4C65-9387-DAA238EB9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8E2-0686-4672-A33C-6B0DEF33B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1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2A2E6-751D-4F43-9AAF-D7A60E8F2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FA603-8A28-4311-849B-1A2D01412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CD760-F3B7-436F-9D23-C63CAFC7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D17A-C9C6-4468-9513-E15E7E2DC3DB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10319-A82E-4A69-9111-EB5A881CC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256A4-0585-4719-BE5C-DC0D505C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8E2-0686-4672-A33C-6B0DEF33B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0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56C53A-B9FE-4410-93F4-DDAA8CCB0F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FF946-B5AB-4D4F-8BD2-39CB9DA31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F596A-2388-420E-B2B7-96282938E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D17A-C9C6-4468-9513-E15E7E2DC3DB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B3520-68AA-4DF6-B396-72DA669E7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F27A8-B7CF-4D83-ABDE-B33AC61A3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8E2-0686-4672-A33C-6B0DEF33B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4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96726-4A6E-43BE-8202-02BD1BDED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403F9-C9B5-49EA-9CE3-D44A41131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BB0CC-B9F5-4D21-86E3-56D8EBBFE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D17A-C9C6-4468-9513-E15E7E2DC3DB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858D9-C6A7-4366-B9A8-3E5FB15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FEE8E-D41B-4BDE-85F0-654F7B200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8E2-0686-4672-A33C-6B0DEF33B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03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7084A-F745-499A-8DDC-F760A2DAF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E6221-D371-4B28-A906-861CC9218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15E78-00B2-4621-A96A-35665459E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D17A-C9C6-4468-9513-E15E7E2DC3DB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E1BBC-C5DF-46BF-915C-D1F96E218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41EC9-63F9-4676-88D9-44B00881F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8E2-0686-4672-A33C-6B0DEF33B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2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A0436-B809-4EF6-8952-E25F48282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C475D-5F28-4185-87A9-FF45D58DD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C772D-84D8-4E84-9982-A1A60AE85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19640-8659-4AFA-BC4E-363719EA8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D17A-C9C6-4468-9513-E15E7E2DC3DB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E1F32-F0DF-4BED-9750-1EAE008C9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6C451-C702-4EEA-A89E-737C6ACC2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8E2-0686-4672-A33C-6B0DEF33B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7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358F6-365B-4E83-A91D-B23D38736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47A60-AA03-41CD-AA6C-F1E2B39EB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90995-9F65-4943-979B-04B12AB8C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5D5C2F-9D29-4469-9635-DAE99FF70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02648B-4AD0-450D-A0B5-51838D5BFF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787B1B-F3B5-419C-BDB2-1ACF0EC69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D17A-C9C6-4468-9513-E15E7E2DC3DB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EBDFD3-0ECE-4C8B-884E-744F8D487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FCE232-17E8-4EA2-9A58-CAFCD2773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8E2-0686-4672-A33C-6B0DEF33B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32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5A9B8-D435-47E5-9B5F-DBF03E2FF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1418B4-9F45-4F7A-9950-A4FDF6237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D17A-C9C6-4468-9513-E15E7E2DC3DB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913BC-96C7-4B4A-9FA7-AE129FB65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79780B-66F0-4E40-817A-7EEDD539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8E2-0686-4672-A33C-6B0DEF33B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1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68A637-C42A-42E5-ABE9-5E98CBFA0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D17A-C9C6-4468-9513-E15E7E2DC3DB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DF8603-3B59-4BAC-BF01-EBBD01CE4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29F22-4706-4BE6-9C0E-824323E6F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8E2-0686-4672-A33C-6B0DEF33B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75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720C1-1856-4527-A035-0F3DA729D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F4EDD-CE6B-4D95-9151-03041C1CB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C55E56-AA61-4858-B4B2-F8AA14005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E120E-3B54-4D85-A062-F7C14CB8F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D17A-C9C6-4468-9513-E15E7E2DC3DB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ED214-2762-4E1D-A1CB-740A97F4A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D4482-F092-4D22-A54E-0428FF5EC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8E2-0686-4672-A33C-6B0DEF33B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3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9AB25-3573-4CED-A9C9-0F51A6A1B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A28B85-BC27-44C3-AC8C-F475961AB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653109-7168-4D69-8C49-670BB2C0D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4B675-D9A0-4ABE-BBEA-952B7B2AE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D17A-C9C6-4468-9513-E15E7E2DC3DB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C7ECC-C937-4577-A0C7-4AA8481F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7E53F-0C05-47C3-9382-F07752A5C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8E2-0686-4672-A33C-6B0DEF33B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9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48F25A-C4CD-4008-895D-67456241B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7F477-FD3C-4489-94DD-7771FE4BF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DB373-5C2F-4EED-A3DA-5CB1AFA77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9D17A-C9C6-4468-9513-E15E7E2DC3DB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C9293-98FF-43C0-8E16-52F4099BB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E0761-AAE5-4C21-9E2D-285011F17F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418E2-0686-4672-A33C-6B0DEF33B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7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D4C2-9558-4800-8963-B33273568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4727D-1F53-42C5-9692-0D756772D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mutational patters that occur across various metrics (Month, Week, Location)?</a:t>
            </a:r>
          </a:p>
          <a:p>
            <a:r>
              <a:rPr lang="en-US" dirty="0"/>
              <a:t>Find and remove poor data (N &gt; 150 and A + T + G + C &lt; 29750)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198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D5E5F-54EF-4C26-9BF5-D534F0A15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7B91B-25CB-4904-8FF0-56A63C671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 the A, G, C, T, N, -</a:t>
            </a:r>
          </a:p>
          <a:p>
            <a:r>
              <a:rPr lang="en-US" dirty="0"/>
              <a:t>Filter by N &gt; 150 and A + C + G + T =&lt; 29750</a:t>
            </a:r>
          </a:p>
          <a:p>
            <a:r>
              <a:rPr lang="en-US" dirty="0"/>
              <a:t>99,639 given samples, 46897 filtered out </a:t>
            </a:r>
          </a:p>
          <a:p>
            <a:r>
              <a:rPr lang="en-US" dirty="0"/>
              <a:t>leaving 52,742 samples</a:t>
            </a:r>
          </a:p>
          <a:p>
            <a:r>
              <a:rPr lang="en-US" dirty="0"/>
              <a:t>An additional 1664 samples were removed due to a lack of proper date. (Lacking Month, day, or year)</a:t>
            </a:r>
          </a:p>
        </p:txBody>
      </p:sp>
    </p:spTree>
    <p:extLst>
      <p:ext uri="{BB962C8B-B14F-4D97-AF65-F5344CB8AC3E}">
        <p14:creationId xmlns:p14="http://schemas.microsoft.com/office/powerpoint/2010/main" val="3392629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7B77F-6D2B-4D70-919E-5E990763C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Examples (Diff = Sample </a:t>
            </a:r>
            <a:r>
              <a:rPr lang="en-US" dirty="0" err="1"/>
              <a:t>val</a:t>
            </a:r>
            <a:r>
              <a:rPr lang="en-US" dirty="0"/>
              <a:t>– Reference val)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2A4D2E-582E-446F-A9D6-D0A605DACB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5675147"/>
              </p:ext>
            </p:extLst>
          </p:nvPr>
        </p:nvGraphicFramePr>
        <p:xfrm>
          <a:off x="0" y="1325562"/>
          <a:ext cx="12192000" cy="5532438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385080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082743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299225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290201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3703383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59641551"/>
                    </a:ext>
                  </a:extLst>
                </a:gridCol>
              </a:tblGrid>
              <a:tr h="92207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Sequence 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0479311"/>
                  </a:ext>
                </a:extLst>
              </a:tr>
              <a:tr h="92207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Reference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8921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9593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5492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5863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3226883"/>
                  </a:ext>
                </a:extLst>
              </a:tr>
              <a:tr h="92207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EPI_ISL_417100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8916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9593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5489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5862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4050750"/>
                  </a:ext>
                </a:extLst>
              </a:tr>
              <a:tr h="92207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Adjusted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4076436"/>
                  </a:ext>
                </a:extLst>
              </a:tr>
              <a:tr h="92207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EPI_ISL_417101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8914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9591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5489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5862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0821889"/>
                  </a:ext>
                </a:extLst>
              </a:tr>
              <a:tr h="92207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Adjusted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342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180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31331-31AC-403B-B0ED-3E9EDCF10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Month Graphs</a:t>
            </a:r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591FBA73-6E84-4BA8-B365-E00D24B09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580652"/>
              </p:ext>
            </p:extLst>
          </p:nvPr>
        </p:nvGraphicFramePr>
        <p:xfrm>
          <a:off x="8537875" y="4393593"/>
          <a:ext cx="3207561" cy="1827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9187">
                  <a:extLst>
                    <a:ext uri="{9D8B030D-6E8A-4147-A177-3AD203B41FA5}">
                      <a16:colId xmlns:a16="http://schemas.microsoft.com/office/drawing/2014/main" val="2650077398"/>
                    </a:ext>
                  </a:extLst>
                </a:gridCol>
                <a:gridCol w="1069187">
                  <a:extLst>
                    <a:ext uri="{9D8B030D-6E8A-4147-A177-3AD203B41FA5}">
                      <a16:colId xmlns:a16="http://schemas.microsoft.com/office/drawing/2014/main" val="2868059566"/>
                    </a:ext>
                  </a:extLst>
                </a:gridCol>
                <a:gridCol w="1069187">
                  <a:extLst>
                    <a:ext uri="{9D8B030D-6E8A-4147-A177-3AD203B41FA5}">
                      <a16:colId xmlns:a16="http://schemas.microsoft.com/office/drawing/2014/main" val="889650414"/>
                    </a:ext>
                  </a:extLst>
                </a:gridCol>
              </a:tblGrid>
              <a:tr h="913796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9416991"/>
                  </a:ext>
                </a:extLst>
              </a:tr>
              <a:tr h="913796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028146"/>
                  </a:ext>
                </a:extLst>
              </a:tr>
            </a:tbl>
          </a:graphicData>
        </a:graphic>
      </p:graphicFrame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D1EAE030-8BDD-4CE6-A9FD-BCF54183D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3802743" cy="2783114"/>
          </a:xfrm>
          <a:prstGeom prst="rect">
            <a:avLst/>
          </a:prstGeom>
        </p:spPr>
      </p:pic>
      <p:pic>
        <p:nvPicPr>
          <p:cNvPr id="21" name="Picture 20" descr="Chart, line chart&#10;&#10;Description automatically generated">
            <a:extLst>
              <a:ext uri="{FF2B5EF4-FFF2-40B4-BE49-F238E27FC236}">
                <a16:creationId xmlns:a16="http://schemas.microsoft.com/office/drawing/2014/main" id="{03569D99-0A1B-43DC-90BD-7043246B07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0" y="3728966"/>
            <a:ext cx="3788229" cy="2848202"/>
          </a:xfrm>
          <a:prstGeom prst="rect">
            <a:avLst/>
          </a:prstGeom>
        </p:spPr>
      </p:pic>
      <p:pic>
        <p:nvPicPr>
          <p:cNvPr id="23" name="Picture 22" descr="Chart, line chart&#10;&#10;Description automatically generated">
            <a:extLst>
              <a:ext uri="{FF2B5EF4-FFF2-40B4-BE49-F238E27FC236}">
                <a16:creationId xmlns:a16="http://schemas.microsoft.com/office/drawing/2014/main" id="{EE272A08-1E00-44AC-B85E-3F2F05394C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28966"/>
            <a:ext cx="3802743" cy="2783114"/>
          </a:xfrm>
          <a:prstGeom prst="rect">
            <a:avLst/>
          </a:prstGeom>
        </p:spPr>
      </p:pic>
      <p:pic>
        <p:nvPicPr>
          <p:cNvPr id="25" name="Picture 24" descr="Chart, line chart&#10;&#10;Description automatically generated">
            <a:extLst>
              <a:ext uri="{FF2B5EF4-FFF2-40B4-BE49-F238E27FC236}">
                <a16:creationId xmlns:a16="http://schemas.microsoft.com/office/drawing/2014/main" id="{F75F0E5E-C594-4DA0-BC00-45F97A6A08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629" y="315912"/>
            <a:ext cx="3788229" cy="2783114"/>
          </a:xfrm>
          <a:prstGeom prst="rect">
            <a:avLst/>
          </a:prstGeom>
        </p:spPr>
      </p:pic>
      <p:pic>
        <p:nvPicPr>
          <p:cNvPr id="27" name="Picture 26" descr="Chart, line chart&#10;&#10;Description automatically generated">
            <a:extLst>
              <a:ext uri="{FF2B5EF4-FFF2-40B4-BE49-F238E27FC236}">
                <a16:creationId xmlns:a16="http://schemas.microsoft.com/office/drawing/2014/main" id="{75840A6F-3F88-4F49-940C-B7DC214952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571" y="315912"/>
            <a:ext cx="3788229" cy="278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992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31331-31AC-403B-B0ED-3E9EDCF10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Week Graphs</a:t>
            </a:r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591FBA73-6E84-4BA8-B365-E00D24B09CAD}"/>
              </a:ext>
            </a:extLst>
          </p:cNvPr>
          <p:cNvGraphicFramePr>
            <a:graphicFrameLocks noGrp="1"/>
          </p:cNvGraphicFramePr>
          <p:nvPr/>
        </p:nvGraphicFramePr>
        <p:xfrm>
          <a:off x="8537875" y="4393593"/>
          <a:ext cx="3207561" cy="1827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9187">
                  <a:extLst>
                    <a:ext uri="{9D8B030D-6E8A-4147-A177-3AD203B41FA5}">
                      <a16:colId xmlns:a16="http://schemas.microsoft.com/office/drawing/2014/main" val="2650077398"/>
                    </a:ext>
                  </a:extLst>
                </a:gridCol>
                <a:gridCol w="1069187">
                  <a:extLst>
                    <a:ext uri="{9D8B030D-6E8A-4147-A177-3AD203B41FA5}">
                      <a16:colId xmlns:a16="http://schemas.microsoft.com/office/drawing/2014/main" val="2868059566"/>
                    </a:ext>
                  </a:extLst>
                </a:gridCol>
                <a:gridCol w="1069187">
                  <a:extLst>
                    <a:ext uri="{9D8B030D-6E8A-4147-A177-3AD203B41FA5}">
                      <a16:colId xmlns:a16="http://schemas.microsoft.com/office/drawing/2014/main" val="889650414"/>
                    </a:ext>
                  </a:extLst>
                </a:gridCol>
              </a:tblGrid>
              <a:tr h="913796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9416991"/>
                  </a:ext>
                </a:extLst>
              </a:tr>
              <a:tr h="913796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028146"/>
                  </a:ext>
                </a:extLst>
              </a:tr>
            </a:tbl>
          </a:graphicData>
        </a:graphic>
      </p:graphicFrame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18C29D84-1954-4BDA-8D24-C7AC7CDD0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5171"/>
            <a:ext cx="3657600" cy="2696029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AF06205D-7AB8-43D9-B404-09E2AD9596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937" y="3661228"/>
            <a:ext cx="3654126" cy="2870200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E90CE7A0-09A2-4D7F-8FE7-D714645C64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14" y="3835399"/>
            <a:ext cx="3654125" cy="2696029"/>
          </a:xfrm>
          <a:prstGeom prst="rect">
            <a:avLst/>
          </a:prstGeom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40F7514F-D829-433F-AC53-B935F635B3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2" y="468085"/>
            <a:ext cx="3654125" cy="2870200"/>
          </a:xfrm>
          <a:prstGeom prst="rect">
            <a:avLst/>
          </a:prstGeom>
        </p:spPr>
      </p:pic>
      <p:pic>
        <p:nvPicPr>
          <p:cNvPr id="18" name="Picture 17" descr="Chart, line chart&#10;&#10;Description automatically generated">
            <a:extLst>
              <a:ext uri="{FF2B5EF4-FFF2-40B4-BE49-F238E27FC236}">
                <a16:creationId xmlns:a16="http://schemas.microsoft.com/office/drawing/2014/main" id="{47126F7A-1E6F-4F26-8AF1-2B8C33D16D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572" y="468085"/>
            <a:ext cx="3654125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024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31331-31AC-403B-B0ED-3E9EDCF10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Location Graphs</a:t>
            </a:r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591FBA73-6E84-4BA8-B365-E00D24B09CAD}"/>
              </a:ext>
            </a:extLst>
          </p:cNvPr>
          <p:cNvGraphicFramePr>
            <a:graphicFrameLocks noGrp="1"/>
          </p:cNvGraphicFramePr>
          <p:nvPr/>
        </p:nvGraphicFramePr>
        <p:xfrm>
          <a:off x="8537875" y="4393593"/>
          <a:ext cx="3207561" cy="1827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9187">
                  <a:extLst>
                    <a:ext uri="{9D8B030D-6E8A-4147-A177-3AD203B41FA5}">
                      <a16:colId xmlns:a16="http://schemas.microsoft.com/office/drawing/2014/main" val="2650077398"/>
                    </a:ext>
                  </a:extLst>
                </a:gridCol>
                <a:gridCol w="1069187">
                  <a:extLst>
                    <a:ext uri="{9D8B030D-6E8A-4147-A177-3AD203B41FA5}">
                      <a16:colId xmlns:a16="http://schemas.microsoft.com/office/drawing/2014/main" val="2868059566"/>
                    </a:ext>
                  </a:extLst>
                </a:gridCol>
                <a:gridCol w="1069187">
                  <a:extLst>
                    <a:ext uri="{9D8B030D-6E8A-4147-A177-3AD203B41FA5}">
                      <a16:colId xmlns:a16="http://schemas.microsoft.com/office/drawing/2014/main" val="889650414"/>
                    </a:ext>
                  </a:extLst>
                </a:gridCol>
              </a:tblGrid>
              <a:tr h="913796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9416991"/>
                  </a:ext>
                </a:extLst>
              </a:tr>
              <a:tr h="913796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028146"/>
                  </a:ext>
                </a:extLst>
              </a:tr>
            </a:tbl>
          </a:graphicData>
        </a:graphic>
      </p:graphicFrame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B2A39DA-6E3C-488B-AB4E-0E011121F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3759200" cy="2739571"/>
          </a:xfrm>
          <a:prstGeom prst="rect">
            <a:avLst/>
          </a:prstGeom>
        </p:spPr>
      </p:pic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76B9567-EB45-4A8C-9515-E1D1EE14E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3748314"/>
            <a:ext cx="3759200" cy="2739571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1116D936-7663-463A-95F6-C71C8513AE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1314"/>
            <a:ext cx="3759200" cy="2855686"/>
          </a:xfrm>
          <a:prstGeom prst="rect">
            <a:avLst/>
          </a:prstGeom>
        </p:spPr>
      </p:pic>
      <p:pic>
        <p:nvPicPr>
          <p:cNvPr id="14" name="Picture 13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F0A01A57-F3A3-4A45-A177-39D864CB41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055" y="315912"/>
            <a:ext cx="3759200" cy="2739571"/>
          </a:xfrm>
          <a:prstGeom prst="rect">
            <a:avLst/>
          </a:prstGeom>
        </p:spPr>
      </p:pic>
      <p:pic>
        <p:nvPicPr>
          <p:cNvPr id="17" name="Picture 16" descr="Graphical user interface&#10;&#10;Description automatically generated">
            <a:extLst>
              <a:ext uri="{FF2B5EF4-FFF2-40B4-BE49-F238E27FC236}">
                <a16:creationId xmlns:a16="http://schemas.microsoft.com/office/drawing/2014/main" id="{B39B09DD-5CBE-4DD0-9BA0-B592D78AAE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381000"/>
            <a:ext cx="3759200" cy="273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418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31331-31AC-403B-B0ED-3E9EDCF10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USA Months Graphs</a:t>
            </a:r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591FBA73-6E84-4BA8-B365-E00D24B09CAD}"/>
              </a:ext>
            </a:extLst>
          </p:cNvPr>
          <p:cNvGraphicFramePr>
            <a:graphicFrameLocks noGrp="1"/>
          </p:cNvGraphicFramePr>
          <p:nvPr/>
        </p:nvGraphicFramePr>
        <p:xfrm>
          <a:off x="8537875" y="4393593"/>
          <a:ext cx="3207561" cy="1827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9187">
                  <a:extLst>
                    <a:ext uri="{9D8B030D-6E8A-4147-A177-3AD203B41FA5}">
                      <a16:colId xmlns:a16="http://schemas.microsoft.com/office/drawing/2014/main" val="2650077398"/>
                    </a:ext>
                  </a:extLst>
                </a:gridCol>
                <a:gridCol w="1069187">
                  <a:extLst>
                    <a:ext uri="{9D8B030D-6E8A-4147-A177-3AD203B41FA5}">
                      <a16:colId xmlns:a16="http://schemas.microsoft.com/office/drawing/2014/main" val="2868059566"/>
                    </a:ext>
                  </a:extLst>
                </a:gridCol>
                <a:gridCol w="1069187">
                  <a:extLst>
                    <a:ext uri="{9D8B030D-6E8A-4147-A177-3AD203B41FA5}">
                      <a16:colId xmlns:a16="http://schemas.microsoft.com/office/drawing/2014/main" val="889650414"/>
                    </a:ext>
                  </a:extLst>
                </a:gridCol>
              </a:tblGrid>
              <a:tr h="913796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9416991"/>
                  </a:ext>
                </a:extLst>
              </a:tr>
              <a:tr h="913796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028146"/>
                  </a:ext>
                </a:extLst>
              </a:tr>
            </a:tbl>
          </a:graphicData>
        </a:graphic>
      </p:graphicFrame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E9E22480-E865-430B-AC30-A11858F17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3889829" cy="2826657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FA857F71-C31D-488A-8708-5E6DFACEB4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286" y="3777343"/>
            <a:ext cx="3889828" cy="2826657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E860C743-B5A0-4836-A7A6-A28AA573EF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97" y="3777342"/>
            <a:ext cx="3889828" cy="2826657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F299361E-A446-4D9B-BAB7-40F31EBA29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741" y="410445"/>
            <a:ext cx="3889828" cy="2826657"/>
          </a:xfrm>
          <a:prstGeom prst="rect">
            <a:avLst/>
          </a:prstGeom>
        </p:spPr>
      </p:pic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502B2F4B-415D-4721-9FDA-EFA52CCFE9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371" y="380999"/>
            <a:ext cx="3889828" cy="282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15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31331-31AC-403B-B0ED-3E9EDCF10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USA Weeks Graphs</a:t>
            </a:r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591FBA73-6E84-4BA8-B365-E00D24B09CAD}"/>
              </a:ext>
            </a:extLst>
          </p:cNvPr>
          <p:cNvGraphicFramePr>
            <a:graphicFrameLocks noGrp="1"/>
          </p:cNvGraphicFramePr>
          <p:nvPr/>
        </p:nvGraphicFramePr>
        <p:xfrm>
          <a:off x="8537875" y="4393593"/>
          <a:ext cx="3207561" cy="1827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9187">
                  <a:extLst>
                    <a:ext uri="{9D8B030D-6E8A-4147-A177-3AD203B41FA5}">
                      <a16:colId xmlns:a16="http://schemas.microsoft.com/office/drawing/2014/main" val="2650077398"/>
                    </a:ext>
                  </a:extLst>
                </a:gridCol>
                <a:gridCol w="1069187">
                  <a:extLst>
                    <a:ext uri="{9D8B030D-6E8A-4147-A177-3AD203B41FA5}">
                      <a16:colId xmlns:a16="http://schemas.microsoft.com/office/drawing/2014/main" val="2868059566"/>
                    </a:ext>
                  </a:extLst>
                </a:gridCol>
                <a:gridCol w="1069187">
                  <a:extLst>
                    <a:ext uri="{9D8B030D-6E8A-4147-A177-3AD203B41FA5}">
                      <a16:colId xmlns:a16="http://schemas.microsoft.com/office/drawing/2014/main" val="889650414"/>
                    </a:ext>
                  </a:extLst>
                </a:gridCol>
              </a:tblGrid>
              <a:tr h="913796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9416991"/>
                  </a:ext>
                </a:extLst>
              </a:tr>
              <a:tr h="913796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028146"/>
                  </a:ext>
                </a:extLst>
              </a:tr>
            </a:tbl>
          </a:graphicData>
        </a:graphic>
      </p:graphicFrame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0155883A-4FAC-44DD-B22A-0F6B2DB18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3875314" cy="304800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AABD78AA-0089-415B-8938-3241A6C4D4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229" y="3783389"/>
            <a:ext cx="3831772" cy="3048000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07B089C1-648D-4038-819E-D98FC4A857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4065"/>
            <a:ext cx="3973285" cy="3117324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A091CC96-A467-493A-8845-44472C33BA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688" y="311676"/>
            <a:ext cx="3762624" cy="3117324"/>
          </a:xfrm>
          <a:prstGeom prst="rect">
            <a:avLst/>
          </a:prstGeom>
        </p:spPr>
      </p:pic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E0B9A7E6-27AE-4DD9-BB65-E42EA8B53F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343" y="311676"/>
            <a:ext cx="3875314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743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199</Words>
  <Application>Microsoft Office PowerPoint</Application>
  <PresentationFormat>Widescreen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Goal</vt:lpstr>
      <vt:lpstr>Method</vt:lpstr>
      <vt:lpstr>Examples (Diff = Sample val– Reference val)</vt:lpstr>
      <vt:lpstr>Month Graphs</vt:lpstr>
      <vt:lpstr>Week Graphs</vt:lpstr>
      <vt:lpstr>Location Graphs</vt:lpstr>
      <vt:lpstr>USA Months Graphs</vt:lpstr>
      <vt:lpstr>USA Weeks Graphs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Goal</dc:title>
  <dc:creator>Jon Feige</dc:creator>
  <cp:lastModifiedBy>Jon Feige</cp:lastModifiedBy>
  <cp:revision>32</cp:revision>
  <dcterms:created xsi:type="dcterms:W3CDTF">2020-10-13T19:20:25Z</dcterms:created>
  <dcterms:modified xsi:type="dcterms:W3CDTF">2020-10-26T18:37:56Z</dcterms:modified>
</cp:coreProperties>
</file>