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86A3-C99A-4AD1-B130-4D2A8286C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7A8B9-6D26-44C8-99C6-85D524D0A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2BBC1-687F-4B3D-BADC-02A12EB1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28BE-CE69-44B0-8BC4-2F262AD840D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E627F-B66A-4354-AD0F-4C7B1E39A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F551-28C6-47A5-9779-958F2626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83D0-100E-4C36-A16E-B6CA7E76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6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162CF-C07A-43D4-AA13-D285E76D9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9DD42-2194-4137-950C-243F72D45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6FF2C-E926-49D8-B9D0-1FE50110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28BE-CE69-44B0-8BC4-2F262AD840D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59052-FEC2-4DAF-906E-D285E981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F355F-1A56-4963-9E26-FFA9A8DB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83D0-100E-4C36-A16E-B6CA7E76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6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0DB51-550C-4164-8AA9-477F68875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C6D2F-2BE0-4182-B301-A8AB734DD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C63E4-7959-48D7-8AA9-EB21FF38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28BE-CE69-44B0-8BC4-2F262AD840D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2D0AB-8B45-4621-B4A4-F523C80D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EDB32-CCDD-4351-8182-BB5AA0EF0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83D0-100E-4C36-A16E-B6CA7E76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9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15F9-A1A3-4DF3-A1A7-A1FDB902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33179-30B1-464E-AAB5-9847D0EFA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E43B2-54A6-4948-8B2B-9490E40F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28BE-CE69-44B0-8BC4-2F262AD840D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4768C-EC4C-4A1B-8957-4C8B52C4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81F60-0BDC-4E6B-A1EF-E3B59EEA4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83D0-100E-4C36-A16E-B6CA7E76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7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8877A-E829-4913-AC43-0AC11CAC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52AD0-B532-4D20-9881-BC67D8A6A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8108C-A79A-499E-8D4B-2A1E5FEB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28BE-CE69-44B0-8BC4-2F262AD840D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33F31-6A19-430C-A4D0-ADC7D3C8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62F2F-9477-4243-814E-065CD6FF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83D0-100E-4C36-A16E-B6CA7E76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0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0171-F55C-44CA-9F32-6FCE262A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CE0E1-BF04-47FA-9FEE-4AF4D2AC5F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044AB-AE96-4CCC-8950-6433E1DDF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A4C8C-0FE3-420D-95C5-8BD7C65F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28BE-CE69-44B0-8BC4-2F262AD840D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9353F-8F79-4F1E-80E5-6B007826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18CAC-54B9-44EE-9F2F-CDFBA35A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83D0-100E-4C36-A16E-B6CA7E76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5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9211-FF67-428D-90E2-512371052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DE30E-131E-4C19-8A2F-22CF9281B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058C2-E28C-458F-B2E5-36EB1CBD9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32676-F903-4174-A045-A4D198C68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AF672A-E0A3-4986-9C03-6D1CC3A9C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E15C7C-AEE7-4328-8A5E-87AFECBB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28BE-CE69-44B0-8BC4-2F262AD840D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DB131-AA22-4594-B9AB-D391B02A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EA12F-40DC-4AA2-AD04-C2689DF8E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83D0-100E-4C36-A16E-B6CA7E76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1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2362-0B1E-4F61-BFE4-963D3C0D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B74490-D2C8-45B7-8665-C789E9C7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28BE-CE69-44B0-8BC4-2F262AD840D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EE29-FEF5-4EA5-A990-00FA3BCD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B77D6-F13E-4E4E-91F8-70F28E6D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83D0-100E-4C36-A16E-B6CA7E76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3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1AF6BE-CD84-4F53-93CA-DF2269B9D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28BE-CE69-44B0-8BC4-2F262AD840D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2644FD-CC6E-4267-BC58-CEF2EC75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67CF5-BD6F-42CC-9791-6A7B8E1A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83D0-100E-4C36-A16E-B6CA7E76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7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C77E-5047-4467-9515-16D6BDB3E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47553-AF89-4E17-ABA3-F4D8A6C77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7F7E7-7786-4024-954B-1C1BCFB03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2B4A6-2AB1-451F-B0F8-A52B6960D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28BE-CE69-44B0-8BC4-2F262AD840D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4AB58-E9D8-486E-A21A-8A189EE13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65F4A-70C6-4A78-A39D-F8861EF5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83D0-100E-4C36-A16E-B6CA7E76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3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2336-D5BE-4D48-BB02-D4AC43CF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5874A1-08CA-4179-9FB8-DD88B4A7D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2585A-84F4-4672-856E-52D314AC0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F06BC-C7C4-4F48-8DB8-CE9949714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28BE-CE69-44B0-8BC4-2F262AD840D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390F7-1657-47C0-B2A7-2BFF9D08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E7367-13B1-45B3-B2BE-DA71E840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83D0-100E-4C36-A16E-B6CA7E76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1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BEEC69-5437-4463-995F-A9413C92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68C53-75CB-4D2F-8175-552F69B44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ADC6B-C1D7-4213-876F-485C9AF28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D28BE-CE69-44B0-8BC4-2F262AD840D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4C944-D14A-4DC4-9E3E-C152AB24A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73812-0C27-4837-ABE3-BFD127B36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183D0-100E-4C36-A16E-B6CA7E76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4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A744-5129-45EB-BB87-229A8236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68036"/>
          </a:xfrm>
        </p:spPr>
        <p:txBody>
          <a:bodyPr>
            <a:normAutofit fontScale="90000"/>
          </a:bodyPr>
          <a:lstStyle/>
          <a:p>
            <a:r>
              <a:rPr lang="en-US" dirty="0"/>
              <a:t>Date Cluster 1 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4D61FB8-F15B-4924-9481-1D989270A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036"/>
            <a:ext cx="12192000" cy="628996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4BFE71-2317-4676-9976-2F114B20E3F7}"/>
              </a:ext>
            </a:extLst>
          </p:cNvPr>
          <p:cNvGraphicFramePr>
            <a:graphicFrameLocks noGrp="1"/>
          </p:cNvGraphicFramePr>
          <p:nvPr/>
        </p:nvGraphicFramePr>
        <p:xfrm>
          <a:off x="9460120" y="0"/>
          <a:ext cx="273188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188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87831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66FFFF"/>
                          </a:solidFill>
                        </a:rPr>
                        <a:t>October / November 2020</a:t>
                      </a:r>
                    </a:p>
                    <a:p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December 2020</a:t>
                      </a:r>
                    </a:p>
                    <a:p>
                      <a:r>
                        <a:rPr lang="en-US" sz="1800" dirty="0">
                          <a:solidFill>
                            <a:srgbClr val="8B0000"/>
                          </a:solidFill>
                        </a:rPr>
                        <a:t>January / February 2021</a:t>
                      </a:r>
                    </a:p>
                    <a:p>
                      <a:endParaRPr lang="en-US" sz="18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721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A744-5129-45EB-BB87-229A8236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68036"/>
          </a:xfrm>
        </p:spPr>
        <p:txBody>
          <a:bodyPr>
            <a:normAutofit fontScale="90000"/>
          </a:bodyPr>
          <a:lstStyle/>
          <a:p>
            <a:r>
              <a:rPr lang="en-US" dirty="0"/>
              <a:t>Date Cluster 10 </a:t>
            </a:r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97CD6212-44DF-4C36-A539-ED3EEBC29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036"/>
            <a:ext cx="12192000" cy="628996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A95479-6825-4E2D-94EF-7F0791CDF415}"/>
              </a:ext>
            </a:extLst>
          </p:cNvPr>
          <p:cNvGraphicFramePr>
            <a:graphicFrameLocks noGrp="1"/>
          </p:cNvGraphicFramePr>
          <p:nvPr/>
        </p:nvGraphicFramePr>
        <p:xfrm>
          <a:off x="9460120" y="0"/>
          <a:ext cx="273188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188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123399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08080"/>
                          </a:solidFill>
                        </a:rPr>
                        <a:t>May / June 2020</a:t>
                      </a:r>
                    </a:p>
                    <a:p>
                      <a:r>
                        <a:rPr lang="en-US" sz="1800" dirty="0">
                          <a:solidFill>
                            <a:srgbClr val="FFC0CB"/>
                          </a:solidFill>
                        </a:rPr>
                        <a:t>July 2020</a:t>
                      </a:r>
                    </a:p>
                    <a:p>
                      <a:r>
                        <a:rPr lang="en-US" sz="1800" dirty="0">
                          <a:solidFill>
                            <a:srgbClr val="66FFFF"/>
                          </a:solidFill>
                        </a:rPr>
                        <a:t>October / November 2020</a:t>
                      </a:r>
                    </a:p>
                    <a:p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December 2020</a:t>
                      </a:r>
                    </a:p>
                    <a:p>
                      <a:endParaRPr lang="en-US" sz="18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265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A744-5129-45EB-BB87-229A8236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68036"/>
          </a:xfrm>
        </p:spPr>
        <p:txBody>
          <a:bodyPr>
            <a:normAutofit fontScale="90000"/>
          </a:bodyPr>
          <a:lstStyle/>
          <a:p>
            <a:r>
              <a:rPr lang="en-US" dirty="0"/>
              <a:t>Date Cluster 11</a:t>
            </a:r>
          </a:p>
        </p:txBody>
      </p:sp>
      <p:pic>
        <p:nvPicPr>
          <p:cNvPr id="4" name="Picture 3" descr="A picture containing sky, different, line&#10;&#10;Description automatically generated">
            <a:extLst>
              <a:ext uri="{FF2B5EF4-FFF2-40B4-BE49-F238E27FC236}">
                <a16:creationId xmlns:a16="http://schemas.microsoft.com/office/drawing/2014/main" id="{A9D84559-8F3A-4255-A9AD-AF9C2A913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036"/>
            <a:ext cx="12192000" cy="628996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973CA1-7867-45CE-BB6D-1C7C39915DC0}"/>
              </a:ext>
            </a:extLst>
          </p:cNvPr>
          <p:cNvGraphicFramePr>
            <a:graphicFrameLocks noGrp="1"/>
          </p:cNvGraphicFramePr>
          <p:nvPr/>
        </p:nvGraphicFramePr>
        <p:xfrm>
          <a:off x="9481020" y="0"/>
          <a:ext cx="273188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188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104756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C0CB"/>
                          </a:solidFill>
                        </a:rPr>
                        <a:t>July 2020</a:t>
                      </a: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August / September 2020</a:t>
                      </a:r>
                    </a:p>
                    <a:p>
                      <a:r>
                        <a:rPr lang="en-US" sz="1800" dirty="0">
                          <a:solidFill>
                            <a:srgbClr val="66FFFF"/>
                          </a:solidFill>
                        </a:rPr>
                        <a:t>October / November 2020</a:t>
                      </a:r>
                    </a:p>
                    <a:p>
                      <a:endParaRPr lang="en-US" sz="18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421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A744-5129-45EB-BB87-229A8236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68036"/>
          </a:xfrm>
        </p:spPr>
        <p:txBody>
          <a:bodyPr>
            <a:normAutofit fontScale="90000"/>
          </a:bodyPr>
          <a:lstStyle/>
          <a:p>
            <a:r>
              <a:rPr lang="en-US" dirty="0"/>
              <a:t>Date Cluster 12</a:t>
            </a:r>
          </a:p>
        </p:txBody>
      </p:sp>
      <p:pic>
        <p:nvPicPr>
          <p:cNvPr id="4" name="Picture 3" descr="A picture containing text, sky, line, day&#10;&#10;Description automatically generated">
            <a:extLst>
              <a:ext uri="{FF2B5EF4-FFF2-40B4-BE49-F238E27FC236}">
                <a16:creationId xmlns:a16="http://schemas.microsoft.com/office/drawing/2014/main" id="{D0CA1A1D-D243-4682-A78D-C74066EA2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036"/>
            <a:ext cx="12192000" cy="628996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FBCDEC-AEF5-47B8-8491-26FB4C8EDE07}"/>
              </a:ext>
            </a:extLst>
          </p:cNvPr>
          <p:cNvGraphicFramePr>
            <a:graphicFrameLocks noGrp="1"/>
          </p:cNvGraphicFramePr>
          <p:nvPr/>
        </p:nvGraphicFramePr>
        <p:xfrm>
          <a:off x="9460120" y="5120640"/>
          <a:ext cx="2731880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188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160685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7C007C"/>
                          </a:solidFill>
                        </a:rPr>
                        <a:t>February / March 2020</a:t>
                      </a:r>
                    </a:p>
                    <a:p>
                      <a:r>
                        <a:rPr lang="en-US" sz="1800" dirty="0">
                          <a:solidFill>
                            <a:srgbClr val="7CFC00"/>
                          </a:solidFill>
                        </a:rPr>
                        <a:t>April 2020</a:t>
                      </a:r>
                    </a:p>
                    <a:p>
                      <a:r>
                        <a:rPr lang="en-US" sz="1800" dirty="0">
                          <a:solidFill>
                            <a:srgbClr val="FFC0CB"/>
                          </a:solidFill>
                        </a:rPr>
                        <a:t>July 2020</a:t>
                      </a:r>
                    </a:p>
                    <a:p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December 2020</a:t>
                      </a:r>
                    </a:p>
                    <a:p>
                      <a:r>
                        <a:rPr lang="en-US" sz="1800" dirty="0">
                          <a:solidFill>
                            <a:srgbClr val="8B0000"/>
                          </a:solidFill>
                        </a:rPr>
                        <a:t>January / February 2021</a:t>
                      </a:r>
                    </a:p>
                    <a:p>
                      <a:endParaRPr lang="en-US" sz="18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8260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A744-5129-45EB-BB87-229A8236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68036"/>
          </a:xfrm>
        </p:spPr>
        <p:txBody>
          <a:bodyPr>
            <a:normAutofit fontScale="90000"/>
          </a:bodyPr>
          <a:lstStyle/>
          <a:p>
            <a:r>
              <a:rPr lang="en-US" dirty="0"/>
              <a:t>Date Cluster 13 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E126F48-F586-499E-8F09-F09550268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036"/>
            <a:ext cx="12192000" cy="628996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159E3A-9F14-42D1-81D6-24737BB9990C}"/>
              </a:ext>
            </a:extLst>
          </p:cNvPr>
          <p:cNvGraphicFramePr>
            <a:graphicFrameLocks noGrp="1"/>
          </p:cNvGraphicFramePr>
          <p:nvPr/>
        </p:nvGraphicFramePr>
        <p:xfrm>
          <a:off x="9460120" y="5394960"/>
          <a:ext cx="273188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188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123399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7CFC00"/>
                          </a:solidFill>
                        </a:rPr>
                        <a:t>April 2020</a:t>
                      </a:r>
                    </a:p>
                    <a:p>
                      <a:r>
                        <a:rPr lang="en-US" sz="1800" dirty="0">
                          <a:solidFill>
                            <a:srgbClr val="F08080"/>
                          </a:solidFill>
                        </a:rPr>
                        <a:t>May / June 2020</a:t>
                      </a:r>
                    </a:p>
                    <a:p>
                      <a:r>
                        <a:rPr lang="en-US" sz="1800" dirty="0">
                          <a:solidFill>
                            <a:srgbClr val="FFC0CB"/>
                          </a:solidFill>
                        </a:rPr>
                        <a:t>July 2020</a:t>
                      </a:r>
                    </a:p>
                    <a:p>
                      <a:r>
                        <a:rPr lang="en-US" sz="1800" dirty="0">
                          <a:solidFill>
                            <a:srgbClr val="8B0000"/>
                          </a:solidFill>
                        </a:rPr>
                        <a:t>January / February 2021</a:t>
                      </a:r>
                    </a:p>
                    <a:p>
                      <a:endParaRPr lang="en-US" sz="18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515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A744-5129-45EB-BB87-229A8236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68036"/>
          </a:xfrm>
        </p:spPr>
        <p:txBody>
          <a:bodyPr>
            <a:normAutofit fontScale="90000"/>
          </a:bodyPr>
          <a:lstStyle/>
          <a:p>
            <a:r>
              <a:rPr lang="en-US" dirty="0"/>
              <a:t>Date Cluster 14</a:t>
            </a:r>
          </a:p>
        </p:txBody>
      </p:sp>
      <p:pic>
        <p:nvPicPr>
          <p:cNvPr id="4" name="Picture 3" descr="A picture containing sky, line, day&#10;&#10;Description automatically generated">
            <a:extLst>
              <a:ext uri="{FF2B5EF4-FFF2-40B4-BE49-F238E27FC236}">
                <a16:creationId xmlns:a16="http://schemas.microsoft.com/office/drawing/2014/main" id="{9258BA74-4F34-4EFD-BA98-FB971F8F6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036"/>
            <a:ext cx="12192000" cy="628996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EE8E69-4955-4050-8640-82D3AF76BF32}"/>
              </a:ext>
            </a:extLst>
          </p:cNvPr>
          <p:cNvGraphicFramePr>
            <a:graphicFrameLocks noGrp="1"/>
          </p:cNvGraphicFramePr>
          <p:nvPr/>
        </p:nvGraphicFramePr>
        <p:xfrm>
          <a:off x="9481020" y="0"/>
          <a:ext cx="2731880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188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181104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08080"/>
                          </a:solidFill>
                        </a:rPr>
                        <a:t>May / June 2020</a:t>
                      </a:r>
                    </a:p>
                    <a:p>
                      <a:r>
                        <a:rPr lang="en-US" sz="1800" dirty="0">
                          <a:solidFill>
                            <a:srgbClr val="FFC0CB"/>
                          </a:solidFill>
                        </a:rPr>
                        <a:t>July 2020</a:t>
                      </a: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August / September 2020</a:t>
                      </a:r>
                    </a:p>
                    <a:p>
                      <a:r>
                        <a:rPr lang="en-US" sz="1800" dirty="0">
                          <a:solidFill>
                            <a:srgbClr val="66FFFF"/>
                          </a:solidFill>
                        </a:rPr>
                        <a:t>October / November 2020</a:t>
                      </a:r>
                    </a:p>
                    <a:p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December 2020</a:t>
                      </a:r>
                    </a:p>
                    <a:p>
                      <a:r>
                        <a:rPr lang="en-US" sz="1800" dirty="0">
                          <a:solidFill>
                            <a:srgbClr val="8B0000"/>
                          </a:solidFill>
                        </a:rPr>
                        <a:t>January / February 2021</a:t>
                      </a:r>
                    </a:p>
                    <a:p>
                      <a:endParaRPr lang="en-US" sz="18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119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A744-5129-45EB-BB87-229A8236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68036"/>
          </a:xfrm>
        </p:spPr>
        <p:txBody>
          <a:bodyPr>
            <a:normAutofit fontScale="90000"/>
          </a:bodyPr>
          <a:lstStyle/>
          <a:p>
            <a:r>
              <a:rPr lang="en-US" dirty="0"/>
              <a:t>Date Cluster 15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3ACAA025-D095-4857-868F-36BC59E16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036"/>
            <a:ext cx="12192000" cy="628996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E59EFB-CC9D-4B0C-B653-ECDBB05F6F71}"/>
              </a:ext>
            </a:extLst>
          </p:cNvPr>
          <p:cNvGraphicFramePr>
            <a:graphicFrameLocks noGrp="1"/>
          </p:cNvGraphicFramePr>
          <p:nvPr/>
        </p:nvGraphicFramePr>
        <p:xfrm>
          <a:off x="9460120" y="0"/>
          <a:ext cx="273188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188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48827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December 2020</a:t>
                      </a:r>
                    </a:p>
                    <a:p>
                      <a:endParaRPr lang="en-US" sz="18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2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A744-5129-45EB-BB87-229A8236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68036"/>
          </a:xfrm>
        </p:spPr>
        <p:txBody>
          <a:bodyPr>
            <a:normAutofit fontScale="90000"/>
          </a:bodyPr>
          <a:lstStyle/>
          <a:p>
            <a:r>
              <a:rPr lang="en-US" dirty="0"/>
              <a:t>Date Cluster 2 </a:t>
            </a:r>
          </a:p>
        </p:txBody>
      </p:sp>
      <p:pic>
        <p:nvPicPr>
          <p:cNvPr id="5" name="Picture 4" descr="A group of kites flying in the sky&#10;&#10;Description automatically generated with medium confidence">
            <a:extLst>
              <a:ext uri="{FF2B5EF4-FFF2-40B4-BE49-F238E27FC236}">
                <a16:creationId xmlns:a16="http://schemas.microsoft.com/office/drawing/2014/main" id="{CCA6B95D-2588-464C-B508-C788C8DB8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036"/>
            <a:ext cx="12192000" cy="628996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C3DBC6-9DAD-4C5F-834D-985C8FEC46B9}"/>
              </a:ext>
            </a:extLst>
          </p:cNvPr>
          <p:cNvGraphicFramePr>
            <a:graphicFrameLocks noGrp="1"/>
          </p:cNvGraphicFramePr>
          <p:nvPr/>
        </p:nvGraphicFramePr>
        <p:xfrm>
          <a:off x="9481020" y="0"/>
          <a:ext cx="273188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188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203298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7C007C"/>
                          </a:solidFill>
                        </a:rPr>
                        <a:t>February / March 2020</a:t>
                      </a:r>
                    </a:p>
                    <a:p>
                      <a:r>
                        <a:rPr lang="en-US" sz="1800" dirty="0">
                          <a:solidFill>
                            <a:srgbClr val="7CFC00"/>
                          </a:solidFill>
                        </a:rPr>
                        <a:t>April 2020</a:t>
                      </a:r>
                    </a:p>
                    <a:p>
                      <a:r>
                        <a:rPr lang="en-US" sz="1800" dirty="0">
                          <a:solidFill>
                            <a:srgbClr val="F08080"/>
                          </a:solidFill>
                        </a:rPr>
                        <a:t>May / June 2020</a:t>
                      </a:r>
                    </a:p>
                    <a:p>
                      <a:r>
                        <a:rPr lang="en-US" sz="1800" dirty="0">
                          <a:solidFill>
                            <a:srgbClr val="FFC0CB"/>
                          </a:solidFill>
                        </a:rPr>
                        <a:t>July 2020</a:t>
                      </a:r>
                    </a:p>
                    <a:p>
                      <a:r>
                        <a:rPr lang="en-US" sz="1800" dirty="0">
                          <a:solidFill>
                            <a:srgbClr val="66FFFF"/>
                          </a:solidFill>
                        </a:rPr>
                        <a:t>October / November 2020</a:t>
                      </a:r>
                    </a:p>
                    <a:p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December 2020</a:t>
                      </a:r>
                    </a:p>
                    <a:p>
                      <a:r>
                        <a:rPr lang="en-US" sz="1800" dirty="0">
                          <a:solidFill>
                            <a:srgbClr val="FFFF00"/>
                          </a:solidFill>
                        </a:rPr>
                        <a:t>Reference</a:t>
                      </a:r>
                    </a:p>
                    <a:p>
                      <a:endParaRPr lang="en-US" sz="18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59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A744-5129-45EB-BB87-229A8236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68036"/>
          </a:xfrm>
        </p:spPr>
        <p:txBody>
          <a:bodyPr>
            <a:normAutofit fontScale="90000"/>
          </a:bodyPr>
          <a:lstStyle/>
          <a:p>
            <a:r>
              <a:rPr lang="en-US" dirty="0"/>
              <a:t>Date Cluster 3</a:t>
            </a:r>
          </a:p>
        </p:txBody>
      </p:sp>
      <p:pic>
        <p:nvPicPr>
          <p:cNvPr id="4" name="Picture 3" descr="A picture containing boat, line&#10;&#10;Description automatically generated">
            <a:extLst>
              <a:ext uri="{FF2B5EF4-FFF2-40B4-BE49-F238E27FC236}">
                <a16:creationId xmlns:a16="http://schemas.microsoft.com/office/drawing/2014/main" id="{3798E45C-0F12-4674-9C11-C8E50872D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036"/>
            <a:ext cx="12192000" cy="628996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1EFD7AD-9E74-40CE-B8A6-D184AFEBEE8B}"/>
              </a:ext>
            </a:extLst>
          </p:cNvPr>
          <p:cNvGraphicFramePr>
            <a:graphicFrameLocks noGrp="1"/>
          </p:cNvGraphicFramePr>
          <p:nvPr/>
        </p:nvGraphicFramePr>
        <p:xfrm>
          <a:off x="9460120" y="-17755"/>
          <a:ext cx="273188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188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76347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7C007C"/>
                          </a:solidFill>
                        </a:rPr>
                        <a:t>February / March 2020</a:t>
                      </a:r>
                    </a:p>
                    <a:p>
                      <a:r>
                        <a:rPr lang="en-US" sz="1800" dirty="0">
                          <a:solidFill>
                            <a:srgbClr val="7CFC00"/>
                          </a:solidFill>
                        </a:rPr>
                        <a:t>April 2020</a:t>
                      </a:r>
                    </a:p>
                    <a:p>
                      <a:endParaRPr lang="en-US" sz="18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380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A744-5129-45EB-BB87-229A8236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68036"/>
          </a:xfrm>
        </p:spPr>
        <p:txBody>
          <a:bodyPr>
            <a:normAutofit fontScale="90000"/>
          </a:bodyPr>
          <a:lstStyle/>
          <a:p>
            <a:r>
              <a:rPr lang="en-US" dirty="0"/>
              <a:t>Date Cluster 4</a:t>
            </a:r>
          </a:p>
        </p:txBody>
      </p:sp>
      <p:pic>
        <p:nvPicPr>
          <p:cNvPr id="4" name="Picture 3" descr="A picture containing map, text, different, colorful&#10;&#10;Description automatically generated">
            <a:extLst>
              <a:ext uri="{FF2B5EF4-FFF2-40B4-BE49-F238E27FC236}">
                <a16:creationId xmlns:a16="http://schemas.microsoft.com/office/drawing/2014/main" id="{1485B9C1-9A5F-4F50-8D87-B18C9CCA2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036"/>
            <a:ext cx="12192000" cy="628996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52B1F3-B09E-48FE-BA92-B39AF457E7DF}"/>
              </a:ext>
            </a:extLst>
          </p:cNvPr>
          <p:cNvGraphicFramePr>
            <a:graphicFrameLocks noGrp="1"/>
          </p:cNvGraphicFramePr>
          <p:nvPr/>
        </p:nvGraphicFramePr>
        <p:xfrm>
          <a:off x="9481020" y="0"/>
          <a:ext cx="2731880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188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293793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7C007C"/>
                          </a:solidFill>
                        </a:rPr>
                        <a:t>February / March 2020</a:t>
                      </a:r>
                    </a:p>
                    <a:p>
                      <a:r>
                        <a:rPr lang="en-US" sz="1800" dirty="0">
                          <a:solidFill>
                            <a:srgbClr val="7CFC00"/>
                          </a:solidFill>
                        </a:rPr>
                        <a:t>April 2020</a:t>
                      </a:r>
                    </a:p>
                    <a:p>
                      <a:r>
                        <a:rPr lang="en-US" sz="1800" dirty="0">
                          <a:solidFill>
                            <a:srgbClr val="F08080"/>
                          </a:solidFill>
                        </a:rPr>
                        <a:t>May / June 2020</a:t>
                      </a:r>
                    </a:p>
                    <a:p>
                      <a:r>
                        <a:rPr lang="en-US" sz="1800" dirty="0">
                          <a:solidFill>
                            <a:srgbClr val="FFC0CB"/>
                          </a:solidFill>
                        </a:rPr>
                        <a:t>July 2020</a:t>
                      </a: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August / September 2020</a:t>
                      </a:r>
                    </a:p>
                    <a:p>
                      <a:r>
                        <a:rPr lang="en-US" sz="1800" dirty="0">
                          <a:solidFill>
                            <a:srgbClr val="66FFFF"/>
                          </a:solidFill>
                        </a:rPr>
                        <a:t>October / November 2020</a:t>
                      </a:r>
                    </a:p>
                    <a:p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December 2020</a:t>
                      </a:r>
                    </a:p>
                    <a:p>
                      <a:r>
                        <a:rPr lang="en-US" sz="1800" dirty="0">
                          <a:solidFill>
                            <a:srgbClr val="8B0000"/>
                          </a:solidFill>
                        </a:rPr>
                        <a:t>January / February 2021</a:t>
                      </a:r>
                    </a:p>
                    <a:p>
                      <a:r>
                        <a:rPr lang="en-US" sz="1800" dirty="0">
                          <a:solidFill>
                            <a:schemeClr val="accent4"/>
                          </a:solidFill>
                        </a:rPr>
                        <a:t>UK Reference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C4B41A"/>
                          </a:solidFill>
                        </a:rPr>
                        <a:t>Brazil Reference</a:t>
                      </a:r>
                    </a:p>
                    <a:p>
                      <a:endParaRPr lang="en-US" sz="18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75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A744-5129-45EB-BB87-229A8236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68036"/>
          </a:xfrm>
        </p:spPr>
        <p:txBody>
          <a:bodyPr>
            <a:normAutofit fontScale="90000"/>
          </a:bodyPr>
          <a:lstStyle/>
          <a:p>
            <a:r>
              <a:rPr lang="en-US" dirty="0"/>
              <a:t>Date Cluster 5 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452DEDF-6F21-4B23-B0CE-C508DADB5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036"/>
            <a:ext cx="12192000" cy="628996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CE5C75-BFC4-4FD6-BE4C-C11A14A0E608}"/>
              </a:ext>
            </a:extLst>
          </p:cNvPr>
          <p:cNvGraphicFramePr>
            <a:graphicFrameLocks noGrp="1"/>
          </p:cNvGraphicFramePr>
          <p:nvPr/>
        </p:nvGraphicFramePr>
        <p:xfrm>
          <a:off x="9460120" y="4572000"/>
          <a:ext cx="273188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188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20663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7C007C"/>
                          </a:solidFill>
                        </a:rPr>
                        <a:t>February / March 2020</a:t>
                      </a:r>
                    </a:p>
                    <a:p>
                      <a:r>
                        <a:rPr lang="en-US" sz="1800" dirty="0">
                          <a:solidFill>
                            <a:srgbClr val="7CFC00"/>
                          </a:solidFill>
                        </a:rPr>
                        <a:t>April 2020</a:t>
                      </a:r>
                    </a:p>
                    <a:p>
                      <a:r>
                        <a:rPr lang="en-US" sz="1800" dirty="0">
                          <a:solidFill>
                            <a:srgbClr val="F08080"/>
                          </a:solidFill>
                        </a:rPr>
                        <a:t>May / June 2020</a:t>
                      </a:r>
                    </a:p>
                    <a:p>
                      <a:r>
                        <a:rPr lang="en-US" sz="1800" dirty="0">
                          <a:solidFill>
                            <a:srgbClr val="FFC0CB"/>
                          </a:solidFill>
                        </a:rPr>
                        <a:t>July 2020</a:t>
                      </a: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August / September 2020</a:t>
                      </a:r>
                    </a:p>
                    <a:p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December 2020</a:t>
                      </a:r>
                    </a:p>
                    <a:p>
                      <a:r>
                        <a:rPr lang="en-US" sz="1800" dirty="0">
                          <a:solidFill>
                            <a:srgbClr val="F0E68C"/>
                          </a:solidFill>
                        </a:rPr>
                        <a:t>South Africa Ref</a:t>
                      </a:r>
                    </a:p>
                    <a:p>
                      <a:endParaRPr lang="en-US" sz="18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790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A744-5129-45EB-BB87-229A8236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68036"/>
          </a:xfrm>
        </p:spPr>
        <p:txBody>
          <a:bodyPr>
            <a:normAutofit fontScale="90000"/>
          </a:bodyPr>
          <a:lstStyle/>
          <a:p>
            <a:r>
              <a:rPr lang="en-US" dirty="0"/>
              <a:t>Date Cluster 6 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C420839-3505-42FE-A5FA-451C19AA5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036"/>
            <a:ext cx="12192000" cy="628996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F375C8-AAEC-4005-BBD2-B334F264E14B}"/>
              </a:ext>
            </a:extLst>
          </p:cNvPr>
          <p:cNvGraphicFramePr>
            <a:graphicFrameLocks noGrp="1"/>
          </p:cNvGraphicFramePr>
          <p:nvPr/>
        </p:nvGraphicFramePr>
        <p:xfrm>
          <a:off x="9460120" y="4846320"/>
          <a:ext cx="2731880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188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186431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7C007C"/>
                          </a:solidFill>
                        </a:rPr>
                        <a:t>February / March 2020</a:t>
                      </a:r>
                    </a:p>
                    <a:p>
                      <a:r>
                        <a:rPr lang="en-US" sz="1800" dirty="0">
                          <a:solidFill>
                            <a:srgbClr val="7CFC00"/>
                          </a:solidFill>
                        </a:rPr>
                        <a:t>April 2020</a:t>
                      </a:r>
                    </a:p>
                    <a:p>
                      <a:r>
                        <a:rPr lang="en-US" sz="1800" dirty="0">
                          <a:solidFill>
                            <a:srgbClr val="F08080"/>
                          </a:solidFill>
                        </a:rPr>
                        <a:t>May / June 2020</a:t>
                      </a:r>
                    </a:p>
                    <a:p>
                      <a:r>
                        <a:rPr lang="en-US" sz="1800" dirty="0">
                          <a:solidFill>
                            <a:srgbClr val="FFC0CB"/>
                          </a:solidFill>
                        </a:rPr>
                        <a:t>July 2020</a:t>
                      </a: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August / September 2020</a:t>
                      </a:r>
                    </a:p>
                    <a:p>
                      <a:r>
                        <a:rPr lang="en-US" sz="1800" dirty="0">
                          <a:solidFill>
                            <a:srgbClr val="66FFFF"/>
                          </a:solidFill>
                        </a:rPr>
                        <a:t>October / November 2020</a:t>
                      </a:r>
                    </a:p>
                    <a:p>
                      <a:endParaRPr lang="en-US" sz="18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4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A744-5129-45EB-BB87-229A8236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68036"/>
          </a:xfrm>
        </p:spPr>
        <p:txBody>
          <a:bodyPr>
            <a:normAutofit fontScale="90000"/>
          </a:bodyPr>
          <a:lstStyle/>
          <a:p>
            <a:r>
              <a:rPr lang="en-US" dirty="0"/>
              <a:t>Date Cluster 7</a:t>
            </a:r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3F1BF00E-4B36-413C-B30B-4BB2A4E61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036"/>
            <a:ext cx="12192000" cy="628996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A66EEE-795A-4203-82F3-1CC0BF3FEFAA}"/>
              </a:ext>
            </a:extLst>
          </p:cNvPr>
          <p:cNvGraphicFramePr>
            <a:graphicFrameLocks noGrp="1"/>
          </p:cNvGraphicFramePr>
          <p:nvPr/>
        </p:nvGraphicFramePr>
        <p:xfrm>
          <a:off x="9460120" y="5943600"/>
          <a:ext cx="273188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188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78123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7C007C"/>
                          </a:solidFill>
                        </a:rPr>
                        <a:t>February / March 2020</a:t>
                      </a:r>
                    </a:p>
                    <a:p>
                      <a:r>
                        <a:rPr lang="en-US" sz="1800" dirty="0">
                          <a:solidFill>
                            <a:srgbClr val="7CFC00"/>
                          </a:solidFill>
                        </a:rPr>
                        <a:t>April 2020</a:t>
                      </a:r>
                    </a:p>
                    <a:p>
                      <a:endParaRPr lang="en-US" sz="18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08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A744-5129-45EB-BB87-229A8236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68036"/>
          </a:xfrm>
        </p:spPr>
        <p:txBody>
          <a:bodyPr>
            <a:normAutofit fontScale="90000"/>
          </a:bodyPr>
          <a:lstStyle/>
          <a:p>
            <a:r>
              <a:rPr lang="en-US" dirty="0"/>
              <a:t>Date Cluster 8</a:t>
            </a:r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0A63A7F1-EC07-48D9-912D-8357D7D70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036"/>
            <a:ext cx="12192000" cy="628996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9B3AB6-D8E9-46B4-82DF-9D9BA5CE4C9C}"/>
              </a:ext>
            </a:extLst>
          </p:cNvPr>
          <p:cNvGraphicFramePr>
            <a:graphicFrameLocks noGrp="1"/>
          </p:cNvGraphicFramePr>
          <p:nvPr/>
        </p:nvGraphicFramePr>
        <p:xfrm>
          <a:off x="9460120" y="5120639"/>
          <a:ext cx="2731880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188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158395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7C007C"/>
                          </a:solidFill>
                        </a:rPr>
                        <a:t>February / March 2020</a:t>
                      </a:r>
                    </a:p>
                    <a:p>
                      <a:r>
                        <a:rPr lang="en-US" sz="1800" dirty="0">
                          <a:solidFill>
                            <a:srgbClr val="7CFC00"/>
                          </a:solidFill>
                        </a:rPr>
                        <a:t>April 2020</a:t>
                      </a:r>
                    </a:p>
                    <a:p>
                      <a:r>
                        <a:rPr lang="en-US" sz="1800" dirty="0">
                          <a:solidFill>
                            <a:srgbClr val="F08080"/>
                          </a:solidFill>
                        </a:rPr>
                        <a:t>May / June 2020</a:t>
                      </a: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August / September 2020</a:t>
                      </a:r>
                    </a:p>
                    <a:p>
                      <a:r>
                        <a:rPr lang="en-US" sz="1800" dirty="0">
                          <a:solidFill>
                            <a:srgbClr val="66FFFF"/>
                          </a:solidFill>
                        </a:rPr>
                        <a:t>October / November 2020</a:t>
                      </a:r>
                    </a:p>
                    <a:p>
                      <a:endParaRPr lang="en-US" sz="18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22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A744-5129-45EB-BB87-229A8236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68036"/>
          </a:xfrm>
        </p:spPr>
        <p:txBody>
          <a:bodyPr>
            <a:normAutofit fontScale="90000"/>
          </a:bodyPr>
          <a:lstStyle/>
          <a:p>
            <a:r>
              <a:rPr lang="en-US" dirty="0"/>
              <a:t>Date Cluster 9</a:t>
            </a:r>
          </a:p>
        </p:txBody>
      </p:sp>
      <p:pic>
        <p:nvPicPr>
          <p:cNvPr id="4" name="Picture 3" descr="A picture containing text, sky, line, different&#10;&#10;Description automatically generated">
            <a:extLst>
              <a:ext uri="{FF2B5EF4-FFF2-40B4-BE49-F238E27FC236}">
                <a16:creationId xmlns:a16="http://schemas.microsoft.com/office/drawing/2014/main" id="{6CF27C95-E3BA-4288-91FC-67A103AF0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036"/>
            <a:ext cx="12192000" cy="628996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9A1ACF-78AD-47B7-B4D8-7B513F0EAC08}"/>
              </a:ext>
            </a:extLst>
          </p:cNvPr>
          <p:cNvGraphicFramePr>
            <a:graphicFrameLocks noGrp="1"/>
          </p:cNvGraphicFramePr>
          <p:nvPr/>
        </p:nvGraphicFramePr>
        <p:xfrm>
          <a:off x="9481020" y="0"/>
          <a:ext cx="273188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188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87001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C0CB"/>
                          </a:solidFill>
                        </a:rPr>
                        <a:t>July 2020</a:t>
                      </a: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August / September 2020</a:t>
                      </a:r>
                    </a:p>
                    <a:p>
                      <a:endParaRPr lang="en-US" sz="18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180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Date Cluster 1 </vt:lpstr>
      <vt:lpstr>Date Cluster 2 </vt:lpstr>
      <vt:lpstr>Date Cluster 3</vt:lpstr>
      <vt:lpstr>Date Cluster 4</vt:lpstr>
      <vt:lpstr>Date Cluster 5 </vt:lpstr>
      <vt:lpstr>Date Cluster 6 </vt:lpstr>
      <vt:lpstr>Date Cluster 7</vt:lpstr>
      <vt:lpstr>Date Cluster 8</vt:lpstr>
      <vt:lpstr>Date Cluster 9</vt:lpstr>
      <vt:lpstr>Date Cluster 10 </vt:lpstr>
      <vt:lpstr>Date Cluster 11</vt:lpstr>
      <vt:lpstr>Date Cluster 12</vt:lpstr>
      <vt:lpstr>Date Cluster 13 </vt:lpstr>
      <vt:lpstr>Date Cluster 14</vt:lpstr>
      <vt:lpstr>Date Cluster 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 Cluster 1 </dc:title>
  <dc:creator>Jon Feige</dc:creator>
  <cp:lastModifiedBy>Jon Feige</cp:lastModifiedBy>
  <cp:revision>1</cp:revision>
  <dcterms:created xsi:type="dcterms:W3CDTF">2021-04-23T00:53:55Z</dcterms:created>
  <dcterms:modified xsi:type="dcterms:W3CDTF">2021-04-23T00:54:21Z</dcterms:modified>
</cp:coreProperties>
</file>