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670D-1D8E-4237-9CF3-679880EB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28262-F250-4297-A45C-2E024CFC1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CE2F-3DCF-420E-BD29-CFF24CA2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B727D-1A61-441D-B646-C417D148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E976-C86D-45B2-B7E0-9A3A3332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68B-2C25-4601-8339-19C52CE2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E300-7590-46A6-A60A-2F09B194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E7C9-2C98-4852-88A9-A74AA80B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96B5-D87F-414C-9809-F06099BD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3AE6-993A-4137-BB9E-17CDBE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CEF7C-B681-46C2-8FEB-1F44E6D99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9394-C363-417F-9E5B-3C7643A1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111E-6A10-4033-99B3-9C8594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E55-29C9-426A-8DE0-D5711922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8B55-BA2C-45F9-B88C-94B5FC52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D273-395C-46B7-B2D5-855ADB9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A699-6226-4599-9829-FB2B3638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5426-23AE-4147-B5D4-2ABE3B3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7401-4A11-4D8D-9478-504A02C4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247F-AFBD-45E2-B9A5-2EFF9230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C9F3-01DB-4DD1-BF72-4011E709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3AA8-8675-4A63-9E20-6F822B82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530B-F197-4B63-832F-F3ACFB5C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F046-B64A-4533-80B9-8E786D8A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BBA9-117A-4C26-8B82-92436247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FC7F-6413-4938-AB7A-A79B04F6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D55C-8675-459D-A598-5145328D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3BB0-EB33-4861-B72D-A5D708ED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2674A-3D4F-4D0C-B5C8-B5339BC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4AA58-F79B-4D4A-9B55-6D73589D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C5D7-1D21-4C7E-91F2-C6C11378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D42E-5809-477D-80C2-4BC5D94F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FC1D-C453-4D38-B0AC-FA30C306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734B-704C-4BD7-9FD9-EAEFE573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2CDD1-428A-4FFD-B72E-37A645445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47AEC-5559-4FE3-8483-4F248CB64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1902E-5AF3-4A9E-AC96-4AB8BBB8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40049-073B-47DA-8F7E-9D86B213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1D4D1-EF1B-436B-ACAE-C5E6A6F3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4909-F50F-4721-AB7D-6504E65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CD338-E3BA-4B6F-948C-B73C11DF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683CE-D072-4CC4-A943-D2FEBECC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EBAB6-509F-41B0-B4DF-4650BB54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2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97389-5FD3-41CF-8F27-B568EC36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ECB04-5CC5-451F-B21E-91E4EE75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57ED1-50F3-45B4-BCBA-FD1EA5AD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3AA-42FB-4480-953B-C951DDF2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F09D-0C93-481C-AC56-AEFDF138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8C75-CC12-45F7-BEDA-54D421F6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C02FD-1E43-4FB4-BF1D-CAB63163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E46F-0B9F-486A-9808-F2439530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64F1-CA1E-43DA-A609-1C8EB151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F5D6-F52D-4FB8-B38D-FF94FF9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24943-B5C4-41AA-8CCF-373DD3E09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EDA6-03B4-4D01-9C5F-11ED7F08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A012-1A74-4690-AA20-F6B209FF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7DCEF-2046-47B9-AF5C-9CEFD041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D901-9BF2-4FA6-B214-35941E7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54F3C-BD19-4BE1-A4E6-720DC7A2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1FB7-364D-4571-A49F-31FF1963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DE7-C83E-4E33-A56C-9B0170370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9087-C605-45EB-A29E-64D0C8A1163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BC63-7C84-4DC3-BD78-960D034A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A963-CBC6-44C5-9968-4B7FEFD4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F520-3CD5-4ED2-B672-C371EA44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4F63EB9-26D6-4990-8705-54512069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10</a:t>
            </a:r>
          </a:p>
        </p:txBody>
      </p:sp>
      <p:pic>
        <p:nvPicPr>
          <p:cNvPr id="4" name="Picture 3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62153EF4-43C4-4978-80CD-C6088A41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2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11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4408D4-7AB3-4725-B275-928F38A6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12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33F45DA8-CAF9-4CE3-A633-2478B10F0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FAAA970-803D-4AF3-A65B-5B22F4CC4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52DC54D-8CC4-4ADA-A519-C7502C1D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15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563437-2C14-4649-9D6D-B805BC5A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6FFC700-84F0-4372-9BA1-CCEAFED0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E45BE8-56A9-4442-A5B2-CD648C6E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1436D67-D18B-48D1-95CB-38DA8DF3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5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40C897-27A5-42A4-855C-220C49D89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6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534FC15-4FEB-423D-8E8E-C80621C9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7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1106580-6AFB-487D-9309-FADC529A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8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B31C590-8BC4-45C8-A6D1-0D410F33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47E7-F291-4148-8EDB-8EE9C3F0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0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Accession</a:t>
            </a:r>
            <a:r>
              <a:rPr lang="en-US" dirty="0"/>
              <a:t> ID Cluster 9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AC14E3-D043-46F7-9597-B332F125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2"/>
            <a:ext cx="12192000" cy="62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Accession ID Cluster 1</vt:lpstr>
      <vt:lpstr>Accession ID Cluster 2</vt:lpstr>
      <vt:lpstr>Accession ID Cluster 3</vt:lpstr>
      <vt:lpstr>Accession ID Cluster 4</vt:lpstr>
      <vt:lpstr>Accession ID Cluster 5</vt:lpstr>
      <vt:lpstr>Accession ID Cluster 6</vt:lpstr>
      <vt:lpstr>Accession ID Cluster 7</vt:lpstr>
      <vt:lpstr>Accession ID Cluster 8</vt:lpstr>
      <vt:lpstr>Accession ID Cluster 9</vt:lpstr>
      <vt:lpstr>Accession ID Cluster 10</vt:lpstr>
      <vt:lpstr>Accession ID Cluster 11</vt:lpstr>
      <vt:lpstr>Accession ID Cluster 12</vt:lpstr>
      <vt:lpstr>Accession ID Cluster 13</vt:lpstr>
      <vt:lpstr>Accession ID Cluster 14</vt:lpstr>
      <vt:lpstr>Accession ID Cluster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Accession ID Cluster 1</dc:title>
  <dc:creator>Jon Feige</dc:creator>
  <cp:lastModifiedBy>Jon Feige</cp:lastModifiedBy>
  <cp:revision>1</cp:revision>
  <dcterms:created xsi:type="dcterms:W3CDTF">2021-04-23T00:54:40Z</dcterms:created>
  <dcterms:modified xsi:type="dcterms:W3CDTF">2021-04-23T00:55:02Z</dcterms:modified>
</cp:coreProperties>
</file>