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FA87-7BB1-41D3-AB90-E82B59A2C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26E0-FB31-4A09-85EA-1DB27E464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0C63-CB1A-4816-9828-B2BF9CE2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67FB-CDF6-4E71-829D-A8157D8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8E38-D1B6-4DC4-9A28-E8C900E4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5F8-8C2E-4775-9434-5B0B0D38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48E6-8505-4BF6-AAE3-A45E93D22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7DC7-9A87-4155-A3A4-CCF0BF3C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3344-93E7-48F2-93F5-33931477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005E-AA73-45AC-8DD9-3AE7373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4E650-B849-4CCE-B4BE-0D99B48D0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6E5CE-314C-4C95-985F-B2D4308A8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BD73-CA81-4BF0-8CAA-57774A98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3F9B-ACF7-4EDD-888E-8491725B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AA73-9A0A-4922-BC9E-3E35371E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6534-6D59-44DC-9B11-098985DA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7CF1-F3BE-4B2D-9779-CA250EAE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9D53-9011-4217-B4A2-558CE3D0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C6F3-2303-44ED-88BD-A4F25FDA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FEEC-2CD7-4C42-B1B7-1141885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2FE-56B7-47D7-8CB6-75CB5F81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A0C6-DAC5-4C29-91E5-0EF1C39A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9D14-4CD1-4085-B6A9-8C7C7D85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F344-C968-4906-A7A6-BBC05139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2511-2367-4BE3-A293-82F4CD89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4EE9-93FB-4469-BC10-320AAD5E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C03C-A006-4BE5-9273-13B03E70D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6155E-BDF7-43A3-83B7-A8F33470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4358-30CA-49AE-8E07-88889588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FF8D-B3BF-4017-B100-8030504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A4BFF-2E70-429A-822A-C836B41E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5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2EC9-15FD-4B6A-BBDA-8B45A95C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744F-09E7-4923-82E1-D428BF9B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067F-FDC1-450B-B638-1D4A525D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395D-0E59-40C7-8543-80519B1E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F8200-2AE1-446A-AE1B-DD2A8C2C7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C8DD0-95DB-4BB1-A511-7601AD8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D425B-5121-4604-B86D-1BC032B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A6342-211A-4312-B6A1-66BA2476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B316-118D-482E-9378-5F90ADC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678FD-A812-4A56-9D1D-2EA6FA37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CEB8-E6A7-4B1E-883B-BC9193BD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B7C7C-BEC6-4F33-A746-4D500F3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2DEC0-E969-4EDE-9625-14AF4F0C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7CC25-43CF-4117-A92E-3BB68379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662F6-61EA-44D4-A635-A7653067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9F11-CF1B-4B70-8AA3-F9E76A73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E900-2D61-4EE0-B5D2-72FE87FD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01E0D-0C00-422F-8562-5E473911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DA33-8B1A-4299-B9B6-558D05BB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55EF-BDEC-4009-8232-F958B96A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E815-14AF-46F6-A26B-265520A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EA4D-4E5D-438F-A05F-E8D02C42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F3E75-A0FB-4B7F-BA31-FFB028913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60AB4-C5FC-42AD-85A5-60E721F9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E2EF-DC5F-4F05-B4A3-B0FCD09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57433-820A-4E48-93B2-394ED3D4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25A-B6FE-4239-8B2F-6CD4AD7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B5CDC-9C6F-4EE5-BA92-FC8898E7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FA704-6B79-483A-89FA-F23F0D76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752E-BA6C-4524-B5F1-A7665BBB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C0BF-2345-4CE0-BAE7-ABF92651A35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65DF-CCEB-4DFC-8E9E-4546BE05E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B336-CE14-41A7-8C27-414721C0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403E-E15C-47C2-8271-1A42D338E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</a:t>
            </a:r>
          </a:p>
        </p:txBody>
      </p:sp>
      <p:pic>
        <p:nvPicPr>
          <p:cNvPr id="5" name="Picture 4" descr="A picture containing sky, day, several&#10;&#10;Description automatically generated">
            <a:extLst>
              <a:ext uri="{FF2B5EF4-FFF2-40B4-BE49-F238E27FC236}">
                <a16:creationId xmlns:a16="http://schemas.microsoft.com/office/drawing/2014/main" id="{30C1203F-A30F-48D7-A3C6-2A0B6152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1"/>
            <a:ext cx="12192000" cy="63172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E0FDA4-46D7-4ED1-AFE5-98AD69B535BA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0815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10</a:t>
            </a:r>
          </a:p>
        </p:txBody>
      </p:sp>
      <p:pic>
        <p:nvPicPr>
          <p:cNvPr id="4" name="Picture 3" descr="A picture containing sky&#10;&#10;Description automatically generated">
            <a:extLst>
              <a:ext uri="{FF2B5EF4-FFF2-40B4-BE49-F238E27FC236}">
                <a16:creationId xmlns:a16="http://schemas.microsoft.com/office/drawing/2014/main" id="{FC3E9F6B-BB86-4FC9-8BF7-C304215A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F0851C-2AC1-48B8-82EA-D6092ABF4D46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9429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22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11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655A72BF-3E1B-4A4E-B735-45C3A0FD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44629-D788-491D-AEFE-59082D9F1DBB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28408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45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12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F149B51-82D3-4224-BEBB-F0D75A4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028916-5547-4151-A6E3-16A09389E9F7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547359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89664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45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13</a:t>
            </a:r>
          </a:p>
        </p:txBody>
      </p:sp>
      <p:pic>
        <p:nvPicPr>
          <p:cNvPr id="4" name="Picture 3" descr="A picture containing text, sky, line&#10;&#10;Description automatically generated">
            <a:extLst>
              <a:ext uri="{FF2B5EF4-FFF2-40B4-BE49-F238E27FC236}">
                <a16:creationId xmlns:a16="http://schemas.microsoft.com/office/drawing/2014/main" id="{2354F329-62AA-4468-9289-58C03263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7D72F1-6123-4533-9872-9DA8B64752FF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854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5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14</a:t>
            </a:r>
          </a:p>
        </p:txBody>
      </p:sp>
      <p:pic>
        <p:nvPicPr>
          <p:cNvPr id="4" name="Picture 3" descr="A picture containing sky&#10;&#10;Description automatically generated">
            <a:extLst>
              <a:ext uri="{FF2B5EF4-FFF2-40B4-BE49-F238E27FC236}">
                <a16:creationId xmlns:a16="http://schemas.microsoft.com/office/drawing/2014/main" id="{614369A7-6EE2-480C-81EB-D9B9A7BF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9FB35D-24F4-482F-A480-89D1047EDE8F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8542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10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15</a:t>
            </a: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95151E-796F-4594-BEAC-79F64A282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0BFBEF-657B-45F4-A8E4-62407BC70BEC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9429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2</a:t>
            </a:r>
          </a:p>
        </p:txBody>
      </p:sp>
      <p:pic>
        <p:nvPicPr>
          <p:cNvPr id="4" name="Picture 3" descr="A group of kites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977E54A6-098F-4455-A6DB-1504B75B3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5963A3-6602-4289-A618-4ABF5C0FFFD1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50032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Reference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44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3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F120ED-2273-487D-A946-294B1369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A5088E-1F86-4800-AC2F-3D9B527C3496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05644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4</a:t>
            </a:r>
          </a:p>
        </p:txBody>
      </p:sp>
      <p:pic>
        <p:nvPicPr>
          <p:cNvPr id="4" name="Picture 3" descr="A picture containing sky, different, line, several&#10;&#10;Description automatically generated">
            <a:extLst>
              <a:ext uri="{FF2B5EF4-FFF2-40B4-BE49-F238E27FC236}">
                <a16:creationId xmlns:a16="http://schemas.microsoft.com/office/drawing/2014/main" id="{F023F9F8-6DBD-47F8-BC55-38E982FF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9BF726-E2CA-4ECF-B13A-4F3C9AD27411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0"/>
          <a:ext cx="22352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4736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r>
                        <a:rPr lang="en-US" sz="2000" dirty="0">
                          <a:solidFill>
                            <a:schemeClr val="accent4"/>
                          </a:solidFill>
                        </a:rPr>
                        <a:t>UK 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C4B41A"/>
                          </a:solidFill>
                        </a:rPr>
                        <a:t>Brazil Reference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1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5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2B3C4F2-C1E6-4E89-B151-0FB865C1B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2776D-B56E-4315-9CFF-D9A399E36E9E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508594"/>
          <a:ext cx="2235200" cy="1384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138491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0E68C"/>
                          </a:solidFill>
                        </a:rPr>
                        <a:t>South Africa Ref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6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EAE774E-7F19-4E2A-97CE-4E26351CC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083E48-CFAB-4B00-96FE-1DB710EBF79C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814320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72837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30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7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8F560A3-E33F-4443-8131-128B359B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7857C-5ACE-414E-9AB1-46E049A5EA7E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547360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9429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1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8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80A850B3-975B-43AF-93D6-B63438C5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5F198F-D484-40D7-B05F-0D6F5A1ABBBF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5547359"/>
          <a:ext cx="22352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90552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830C83"/>
                          </a:solidFill>
                        </a:rPr>
                        <a:t>Deceased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EA9F-6F7A-41C4-832B-BEA711B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0761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Cluster 9</a:t>
            </a:r>
          </a:p>
        </p:txBody>
      </p:sp>
      <p:pic>
        <p:nvPicPr>
          <p:cNvPr id="4" name="Picture 3" descr="A picture containing text, sky, line&#10;&#10;Description automatically generated">
            <a:extLst>
              <a:ext uri="{FF2B5EF4-FFF2-40B4-BE49-F238E27FC236}">
                <a16:creationId xmlns:a16="http://schemas.microsoft.com/office/drawing/2014/main" id="{119CCDDE-6966-4ED0-BA6B-AE60391ED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60"/>
            <a:ext cx="12192000" cy="6317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D0F8C8-4844-4C58-9991-AE8E3856B5C6}"/>
              </a:ext>
            </a:extLst>
          </p:cNvPr>
          <p:cNvGraphicFramePr>
            <a:graphicFrameLocks noGrp="1"/>
          </p:cNvGraphicFramePr>
          <p:nvPr/>
        </p:nvGraphicFramePr>
        <p:xfrm>
          <a:off x="9956800" y="1"/>
          <a:ext cx="223520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433429701"/>
                    </a:ext>
                  </a:extLst>
                </a:gridCol>
              </a:tblGrid>
              <a:tr h="6480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Alive</a:t>
                      </a:r>
                    </a:p>
                    <a:p>
                      <a:r>
                        <a:rPr lang="en-US" sz="2000" dirty="0">
                          <a:solidFill>
                            <a:srgbClr val="007F00"/>
                          </a:solidFill>
                        </a:rPr>
                        <a:t>Unknown</a:t>
                      </a:r>
                    </a:p>
                    <a:p>
                      <a:endParaRPr 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Outcome Cluster 1</vt:lpstr>
      <vt:lpstr>Outcome Cluster 2</vt:lpstr>
      <vt:lpstr>Outcome Cluster 3</vt:lpstr>
      <vt:lpstr>Outcome Cluster 4</vt:lpstr>
      <vt:lpstr>Outcome Cluster 5</vt:lpstr>
      <vt:lpstr>Outcome Cluster 6</vt:lpstr>
      <vt:lpstr>Outcome Cluster 7</vt:lpstr>
      <vt:lpstr>Outcome Cluster 8</vt:lpstr>
      <vt:lpstr>Outcome Cluster 9</vt:lpstr>
      <vt:lpstr>Outcome Cluster 10</vt:lpstr>
      <vt:lpstr>Outcome Cluster 11</vt:lpstr>
      <vt:lpstr>Outcome Cluster 12</vt:lpstr>
      <vt:lpstr>Outcome Cluster 13</vt:lpstr>
      <vt:lpstr>Outcome Cluster 14</vt:lpstr>
      <vt:lpstr>Outcome Cluster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Outcome Cluster 1</dc:title>
  <dc:creator>Jon Feige</dc:creator>
  <cp:lastModifiedBy>Jon Feige</cp:lastModifiedBy>
  <cp:revision>1</cp:revision>
  <dcterms:created xsi:type="dcterms:W3CDTF">2021-04-23T00:52:07Z</dcterms:created>
  <dcterms:modified xsi:type="dcterms:W3CDTF">2021-04-23T00:52:42Z</dcterms:modified>
</cp:coreProperties>
</file>