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0596-EDA5-4870-B733-13D1E1EFE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3872C-83C9-4F52-BB32-10BDFE25E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BF0D1-9854-49EF-841C-DA04FC1E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4159-9A56-4D27-A1F6-87AFA008D9C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3D09-DF25-4F49-9BBE-E02D07A8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53AF3-18D3-43F0-B561-EE2132C0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876-D2C2-41AA-A77D-4C2A40B7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5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EB7E-1BFD-43AB-8C5B-D713864F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396FC-1C59-47B0-9A07-F879F1841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5B4FF-81B6-40A2-A584-A8182A1D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4159-9A56-4D27-A1F6-87AFA008D9C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27E6A-4401-4618-B2A8-CBD8777C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D53E-8755-4C44-AB0C-8DC74078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876-D2C2-41AA-A77D-4C2A40B7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0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92738-1065-4D4A-B89E-0973CA3D4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08272-ADBF-40E4-BD44-60117B4DF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8C138-2000-47E9-9CA3-B84264B1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4159-9A56-4D27-A1F6-87AFA008D9C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FC1A1-9018-4753-9C5E-CBFCE91C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465BD-6669-4F9C-A1FC-0E4586BD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876-D2C2-41AA-A77D-4C2A40B7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6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B7EF-72A7-4E1C-9BE6-BA094435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7339-E02A-413A-9FD1-027529C2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108AC-2039-451F-8596-21378F5D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4159-9A56-4D27-A1F6-87AFA008D9C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B47C6-F338-4E2D-B468-D87683D7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8D58C-8B56-4E6B-8133-26B2040E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876-D2C2-41AA-A77D-4C2A40B7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6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2A37-C34B-4089-9F60-2E39C9D8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165E3-23FD-476B-84FB-02B250F75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F5550-A724-486D-9E9F-5D6CA9B5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4159-9A56-4D27-A1F6-87AFA008D9C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529BE-18EA-4712-8F1D-3F2E2C25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9539-FD6B-4387-A296-FBBFD889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876-D2C2-41AA-A77D-4C2A40B7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0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6F51-BC8E-453A-A146-9ED1AD48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050D-3C35-4A99-98A9-B7349E5D9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581D-FFF5-4849-9894-D538F9273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8CA59-A879-4187-80BD-7068B770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4159-9A56-4D27-A1F6-87AFA008D9C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FF0B8-01EB-415F-8F56-9453B22A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31E9F-92E8-4A36-8DA0-D0F0CAFC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876-D2C2-41AA-A77D-4C2A40B7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1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B802-FBD2-41B9-854C-E5CFAEA7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865E6-DB73-4853-9F14-DA1C34C4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D985D-7526-477E-B62F-9F4F984F5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92063-720F-44D5-8DA4-1359135E8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C7818-5DF6-4C79-8EF0-53614A794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8A286-D5BE-4C0E-A632-EA9A5540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4159-9A56-4D27-A1F6-87AFA008D9C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C4D88-2C0D-4933-B87E-DFA4FCC4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03231-E228-4812-8C5E-36B353FC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876-D2C2-41AA-A77D-4C2A40B7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6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FE74-3D9B-4E0C-9741-ADC9DE6D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C9B50-EBF0-488E-B4BC-AE0D814E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4159-9A56-4D27-A1F6-87AFA008D9C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8B2FF-B806-48A7-A8C2-E2F36FEC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6CBB7-4F55-41B5-BF70-A871334C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876-D2C2-41AA-A77D-4C2A40B7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2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8102A-3BD1-4EC6-B9E2-476A0411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4159-9A56-4D27-A1F6-87AFA008D9C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10076-5957-4F6E-AEFD-4543123D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E11CB-E397-4AD9-ADBC-62F5C87E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876-D2C2-41AA-A77D-4C2A40B7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6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BE49-FB1F-47F6-8DD1-DDB21968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04B7-7D8B-458D-B414-64B0251F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22724-793A-419B-88D0-3F98F59A1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2CF4B-054E-4046-9972-5B1A351D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4159-9A56-4D27-A1F6-87AFA008D9C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A0814-DBB0-4705-8236-5A5706CE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527BA-62B9-4495-8E26-6555F7B2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876-D2C2-41AA-A77D-4C2A40B7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FA83-5276-4FD9-8ACD-C1F945F6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6C5A9-00B6-4F21-BF2E-516A80A9B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DF953-3EDD-4E8A-9621-BBC40EF50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F8354-6C53-45D9-A7DF-A56EE8D9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4159-9A56-4D27-A1F6-87AFA008D9C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6CEAB-D3B8-4A29-B6FC-EA26BFFC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A413C-C796-4DF2-BB4D-DD4DD809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B876-D2C2-41AA-A77D-4C2A40B7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8EFA1-2BF5-4F30-AE96-4621187D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9AB87-B2AA-462F-A844-1A61146BC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A2E5-EFFC-4261-805C-60E1E5167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34159-9A56-4D27-A1F6-87AFA008D9C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781E1-9B13-4C50-B02B-A4D6E4475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BA13-95FC-4B25-A217-ED976F5C9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B876-D2C2-41AA-A77D-4C2A40B7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0D7-F05C-4768-8361-FAF05C68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82324"/>
          </a:xfrm>
        </p:spPr>
        <p:txBody>
          <a:bodyPr>
            <a:normAutofit fontScale="90000"/>
          </a:bodyPr>
          <a:lstStyle/>
          <a:p>
            <a:r>
              <a:rPr lang="en-US" dirty="0"/>
              <a:t>Symptom Cluster 1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5280A50-BF43-47A0-8877-743877D4D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324"/>
            <a:ext cx="12192000" cy="627567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B7DCBF-7DD4-4F68-8FD2-514F36BDE1B5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0"/>
          <a:ext cx="2235200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10929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Symptomatic</a:t>
                      </a:r>
                    </a:p>
                    <a:p>
                      <a:r>
                        <a:rPr lang="en-US" sz="2000" dirty="0">
                          <a:solidFill>
                            <a:srgbClr val="5353FF"/>
                          </a:solidFill>
                        </a:rPr>
                        <a:t>Asymptomatic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332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0D7-F05C-4768-8361-FAF05C68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82324"/>
          </a:xfrm>
        </p:spPr>
        <p:txBody>
          <a:bodyPr>
            <a:normAutofit fontScale="90000"/>
          </a:bodyPr>
          <a:lstStyle/>
          <a:p>
            <a:r>
              <a:rPr lang="en-US" dirty="0"/>
              <a:t>Symptom Cluster 10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C74088BB-0924-4A22-8254-8F248F6F8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726"/>
            <a:ext cx="12192000" cy="616527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477086-AE8F-44F8-820F-E90364B15C25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0"/>
          <a:ext cx="2235200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10970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Symptomatic</a:t>
                      </a:r>
                    </a:p>
                    <a:p>
                      <a:r>
                        <a:rPr lang="en-US" sz="2000" dirty="0">
                          <a:solidFill>
                            <a:srgbClr val="5353FF"/>
                          </a:solidFill>
                        </a:rPr>
                        <a:t>Asymptomatic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76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0D7-F05C-4768-8361-FAF05C68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82324"/>
          </a:xfrm>
        </p:spPr>
        <p:txBody>
          <a:bodyPr>
            <a:normAutofit fontScale="90000"/>
          </a:bodyPr>
          <a:lstStyle/>
          <a:p>
            <a:r>
              <a:rPr lang="en-US" dirty="0"/>
              <a:t>Symptom Cluster 11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77C1A2FE-C912-45E2-9FC8-AAC9C43BD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324"/>
            <a:ext cx="12192000" cy="627567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64B564-C7CB-4EDA-8D2B-A450AEBCE7EC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1"/>
          <a:ext cx="2235200" cy="701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70133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Symptomatic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42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0D7-F05C-4768-8361-FAF05C68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82324"/>
          </a:xfrm>
        </p:spPr>
        <p:txBody>
          <a:bodyPr>
            <a:normAutofit fontScale="90000"/>
          </a:bodyPr>
          <a:lstStyle/>
          <a:p>
            <a:r>
              <a:rPr lang="en-US" dirty="0"/>
              <a:t>Symptom Cluster 12</a:t>
            </a:r>
          </a:p>
        </p:txBody>
      </p:sp>
      <p:pic>
        <p:nvPicPr>
          <p:cNvPr id="4" name="Picture 3" descr="A picture containing text, sky, day&#10;&#10;Description automatically generated">
            <a:extLst>
              <a:ext uri="{FF2B5EF4-FFF2-40B4-BE49-F238E27FC236}">
                <a16:creationId xmlns:a16="http://schemas.microsoft.com/office/drawing/2014/main" id="{5338CA08-B343-429A-AD78-3F1EAF83E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324"/>
            <a:ext cx="12192000" cy="627567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D5F82A-14FE-4875-92A4-74204D862108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0"/>
          <a:ext cx="2235200" cy="825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82562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Symptomatic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575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0D7-F05C-4768-8361-FAF05C68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82324"/>
          </a:xfrm>
        </p:spPr>
        <p:txBody>
          <a:bodyPr>
            <a:normAutofit fontScale="90000"/>
          </a:bodyPr>
          <a:lstStyle/>
          <a:p>
            <a:r>
              <a:rPr lang="en-US" dirty="0"/>
              <a:t>Symptom Cluster 13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3BD7AE3-6658-48D1-A339-8F4C8869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324"/>
            <a:ext cx="12192000" cy="627567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07561F-CF63-4C26-9854-1BC7D77C5D35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0"/>
          <a:ext cx="22352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84337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Symptomatic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64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0D7-F05C-4768-8361-FAF05C68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82324"/>
          </a:xfrm>
        </p:spPr>
        <p:txBody>
          <a:bodyPr>
            <a:normAutofit fontScale="90000"/>
          </a:bodyPr>
          <a:lstStyle/>
          <a:p>
            <a:r>
              <a:rPr lang="en-US" dirty="0"/>
              <a:t>Symptom Cluster 14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468827F-B465-4446-9956-44F31C6CE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324"/>
            <a:ext cx="12192000" cy="627567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2F71A6-A7F6-469A-8882-18F054849E7B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1"/>
          <a:ext cx="22352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70133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Symptomatic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839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0D7-F05C-4768-8361-FAF05C68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82324"/>
          </a:xfrm>
        </p:spPr>
        <p:txBody>
          <a:bodyPr>
            <a:normAutofit fontScale="90000"/>
          </a:bodyPr>
          <a:lstStyle/>
          <a:p>
            <a:r>
              <a:rPr lang="en-US" dirty="0"/>
              <a:t>Symptom Cluster 15</a:t>
            </a:r>
          </a:p>
        </p:txBody>
      </p:sp>
      <p:pic>
        <p:nvPicPr>
          <p:cNvPr id="4" name="Picture 3" descr="A picture containing text, map, line, colorful&#10;&#10;Description automatically generated">
            <a:extLst>
              <a:ext uri="{FF2B5EF4-FFF2-40B4-BE49-F238E27FC236}">
                <a16:creationId xmlns:a16="http://schemas.microsoft.com/office/drawing/2014/main" id="{DEA7EB03-D12D-41E3-AF07-DE490D7F5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324"/>
            <a:ext cx="12192000" cy="627567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E770F1-7A3C-48F5-B7D5-5265B5905466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1"/>
          <a:ext cx="22352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79899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Symptomatic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52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0D7-F05C-4768-8361-FAF05C68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82324"/>
          </a:xfrm>
        </p:spPr>
        <p:txBody>
          <a:bodyPr>
            <a:normAutofit fontScale="90000"/>
          </a:bodyPr>
          <a:lstStyle/>
          <a:p>
            <a:r>
              <a:rPr lang="en-US" dirty="0"/>
              <a:t>Symptom Cluster 2</a:t>
            </a:r>
          </a:p>
        </p:txBody>
      </p:sp>
      <p:pic>
        <p:nvPicPr>
          <p:cNvPr id="4" name="Picture 3" descr="A group of kites flying in the sky&#10;&#10;Description automatically generated with medium confidence">
            <a:extLst>
              <a:ext uri="{FF2B5EF4-FFF2-40B4-BE49-F238E27FC236}">
                <a16:creationId xmlns:a16="http://schemas.microsoft.com/office/drawing/2014/main" id="{51DE220D-5537-4CD9-85C2-B9C097D38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324"/>
            <a:ext cx="12192000" cy="627567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1316C9-4EA1-4E16-888E-18991D1F5DDD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1"/>
          <a:ext cx="2235200" cy="161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39379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Symptomatic</a:t>
                      </a:r>
                    </a:p>
                    <a:p>
                      <a:r>
                        <a:rPr lang="en-US" sz="2000" dirty="0">
                          <a:solidFill>
                            <a:srgbClr val="5353FF"/>
                          </a:solidFill>
                        </a:rPr>
                        <a:t>Asymptomatic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Reference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93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0D7-F05C-4768-8361-FAF05C68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82324"/>
          </a:xfrm>
        </p:spPr>
        <p:txBody>
          <a:bodyPr>
            <a:normAutofit fontScale="90000"/>
          </a:bodyPr>
          <a:lstStyle/>
          <a:p>
            <a:r>
              <a:rPr lang="en-US" dirty="0"/>
              <a:t>Symptom Cluster 3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32B8F80-7528-47C8-9226-C532F9FF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324"/>
            <a:ext cx="12192000" cy="627567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153F47-BAF8-4165-B83F-78659EAD5821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1"/>
          <a:ext cx="2235200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08307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Symptomatic</a:t>
                      </a:r>
                    </a:p>
                    <a:p>
                      <a:r>
                        <a:rPr lang="en-US" sz="2000" dirty="0">
                          <a:solidFill>
                            <a:srgbClr val="5353FF"/>
                          </a:solidFill>
                        </a:rPr>
                        <a:t>Asymptomatic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11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0D7-F05C-4768-8361-FAF05C68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82324"/>
          </a:xfrm>
        </p:spPr>
        <p:txBody>
          <a:bodyPr>
            <a:normAutofit fontScale="90000"/>
          </a:bodyPr>
          <a:lstStyle/>
          <a:p>
            <a:r>
              <a:rPr lang="en-US" dirty="0"/>
              <a:t>Symptom Cluster 4</a:t>
            </a:r>
          </a:p>
        </p:txBody>
      </p: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8988620E-CE06-498B-9DBD-9339C4BEC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324"/>
            <a:ext cx="12192000" cy="627567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7109FD-0604-417E-B5D4-321C72BEDCED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0"/>
          <a:ext cx="2235200" cy="2334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23347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Symptomatic</a:t>
                      </a:r>
                    </a:p>
                    <a:p>
                      <a:r>
                        <a:rPr lang="en-US" sz="2000" dirty="0">
                          <a:solidFill>
                            <a:srgbClr val="5353FF"/>
                          </a:solidFill>
                        </a:rPr>
                        <a:t>Asymptomatic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r>
                        <a:rPr lang="en-US" sz="2000" dirty="0">
                          <a:solidFill>
                            <a:schemeClr val="accent4"/>
                          </a:solidFill>
                        </a:rPr>
                        <a:t>UK Reference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C4B41A"/>
                          </a:solidFill>
                        </a:rPr>
                        <a:t>Brazil Reference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71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0D7-F05C-4768-8361-FAF05C68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82324"/>
          </a:xfrm>
        </p:spPr>
        <p:txBody>
          <a:bodyPr>
            <a:normAutofit fontScale="90000"/>
          </a:bodyPr>
          <a:lstStyle/>
          <a:p>
            <a:r>
              <a:rPr lang="en-US" dirty="0"/>
              <a:t>Symptom Cluster 5</a:t>
            </a:r>
          </a:p>
        </p:txBody>
      </p: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63697E8A-89A9-4EF7-AF1D-9E238469E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324"/>
            <a:ext cx="12192000" cy="627567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3C514B-A430-4272-8064-CF45F618B470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5242560"/>
          <a:ext cx="2235200" cy="161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37603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Symptomatic</a:t>
                      </a:r>
                    </a:p>
                    <a:p>
                      <a:r>
                        <a:rPr lang="en-US" sz="2000" dirty="0">
                          <a:solidFill>
                            <a:srgbClr val="5353FF"/>
                          </a:solidFill>
                        </a:rPr>
                        <a:t>Asymptomatic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0E68C"/>
                          </a:solidFill>
                        </a:rPr>
                        <a:t>South Africa Ref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37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0D7-F05C-4768-8361-FAF05C68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82324"/>
          </a:xfrm>
        </p:spPr>
        <p:txBody>
          <a:bodyPr>
            <a:normAutofit fontScale="90000"/>
          </a:bodyPr>
          <a:lstStyle/>
          <a:p>
            <a:r>
              <a:rPr lang="en-US" dirty="0"/>
              <a:t>Symptom Cluster 6</a:t>
            </a:r>
          </a:p>
        </p:txBody>
      </p:sp>
      <p:pic>
        <p:nvPicPr>
          <p:cNvPr id="4" name="Picture 3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CECCDD6B-4AA7-4EA3-A679-F3D7A6F1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324"/>
            <a:ext cx="12192000" cy="627567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312C5F-6867-4F6F-B51A-8C4F54044F2D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5547360"/>
          <a:ext cx="2235200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96348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Symptomatic</a:t>
                      </a:r>
                    </a:p>
                    <a:p>
                      <a:r>
                        <a:rPr lang="en-US" sz="2000" dirty="0">
                          <a:solidFill>
                            <a:srgbClr val="5353FF"/>
                          </a:solidFill>
                        </a:rPr>
                        <a:t>Asymptomatic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42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0D7-F05C-4768-8361-FAF05C68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82324"/>
          </a:xfrm>
        </p:spPr>
        <p:txBody>
          <a:bodyPr>
            <a:normAutofit fontScale="90000"/>
          </a:bodyPr>
          <a:lstStyle/>
          <a:p>
            <a:r>
              <a:rPr lang="en-US" dirty="0"/>
              <a:t>Symptom Cluster 7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FC631222-13E8-49DF-88BF-841586EDE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324"/>
            <a:ext cx="12192000" cy="627567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4A8DAC-BE6A-4D22-8DFC-026A78ED8A3E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5852160"/>
          <a:ext cx="22352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60364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Symptomatic</a:t>
                      </a:r>
                    </a:p>
                    <a:p>
                      <a:r>
                        <a:rPr lang="en-US" sz="2000" dirty="0">
                          <a:solidFill>
                            <a:srgbClr val="5353FF"/>
                          </a:solidFill>
                        </a:rPr>
                        <a:t>Asymptomatic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41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0D7-F05C-4768-8361-FAF05C68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82324"/>
          </a:xfrm>
        </p:spPr>
        <p:txBody>
          <a:bodyPr>
            <a:normAutofit fontScale="90000"/>
          </a:bodyPr>
          <a:lstStyle/>
          <a:p>
            <a:r>
              <a:rPr lang="en-US" dirty="0"/>
              <a:t>Symptom Cluster 8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4127888F-7134-4F72-9A90-2756262D0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324"/>
            <a:ext cx="12192000" cy="627567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05CDC4-6CB4-4921-8894-C44D061DE813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5852160"/>
          <a:ext cx="22352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66579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Symptomatic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5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0D7-F05C-4768-8361-FAF05C68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82324"/>
          </a:xfrm>
        </p:spPr>
        <p:txBody>
          <a:bodyPr>
            <a:normAutofit fontScale="90000"/>
          </a:bodyPr>
          <a:lstStyle/>
          <a:p>
            <a:r>
              <a:rPr lang="en-US" dirty="0"/>
              <a:t>Symptom Cluster 9</a:t>
            </a:r>
          </a:p>
        </p:txBody>
      </p:sp>
      <p:pic>
        <p:nvPicPr>
          <p:cNvPr id="4" name="Picture 3" descr="A picture containing text, sky, line, different&#10;&#10;Description automatically generated">
            <a:extLst>
              <a:ext uri="{FF2B5EF4-FFF2-40B4-BE49-F238E27FC236}">
                <a16:creationId xmlns:a16="http://schemas.microsoft.com/office/drawing/2014/main" id="{C787AD14-4310-4A2D-8C0A-D27EBC3F0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324"/>
            <a:ext cx="12192000" cy="627567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51CED2-8A8F-4ADD-A6D5-7C1F78A4A766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1"/>
          <a:ext cx="2235200" cy="798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79899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Symptomatic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65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Symptom Cluster 1</vt:lpstr>
      <vt:lpstr>Symptom Cluster 2</vt:lpstr>
      <vt:lpstr>Symptom Cluster 3</vt:lpstr>
      <vt:lpstr>Symptom Cluster 4</vt:lpstr>
      <vt:lpstr>Symptom Cluster 5</vt:lpstr>
      <vt:lpstr>Symptom Cluster 6</vt:lpstr>
      <vt:lpstr>Symptom Cluster 7</vt:lpstr>
      <vt:lpstr>Symptom Cluster 8</vt:lpstr>
      <vt:lpstr>Symptom Cluster 9</vt:lpstr>
      <vt:lpstr>Symptom Cluster 10</vt:lpstr>
      <vt:lpstr>Symptom Cluster 11</vt:lpstr>
      <vt:lpstr>Symptom Cluster 12</vt:lpstr>
      <vt:lpstr>Symptom Cluster 13</vt:lpstr>
      <vt:lpstr>Symptom Cluster 14</vt:lpstr>
      <vt:lpstr>Symptom Cluster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Symptom Cluster 1</dc:title>
  <dc:creator>Jon Feige</dc:creator>
  <cp:lastModifiedBy>Jon Feige</cp:lastModifiedBy>
  <cp:revision>1</cp:revision>
  <dcterms:created xsi:type="dcterms:W3CDTF">2021-04-23T00:51:24Z</dcterms:created>
  <dcterms:modified xsi:type="dcterms:W3CDTF">2021-04-23T00:51:57Z</dcterms:modified>
</cp:coreProperties>
</file>