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C0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B44B-907C-43A6-8F63-5C9DA6392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9644A-0B02-4E24-8929-62D3C7715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04A7-1AE3-4496-A896-43AA38D8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22E4-E226-489A-AD68-58CC34F4428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B931-D067-42FE-96C7-37EBDF19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7002-FA33-47DC-8D05-032C46CE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31BF-6A19-4D10-A2DC-B20AA1E0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15D8-37F3-4692-9BC7-9BCA91D3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4664D-6195-415A-8F56-6EC6A748F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6A2F-F535-4D14-B43B-7FF95B1F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22E4-E226-489A-AD68-58CC34F4428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18E3B-B7CA-425F-B632-07956C6E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8454-F88D-47BC-B50D-F69D195E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31BF-6A19-4D10-A2DC-B20AA1E0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3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0A653-513D-427D-A9D6-28B1535D5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217B7-910A-447A-A3CB-6A9B35ED2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81F2-683B-4AA4-B621-8D1B3718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22E4-E226-489A-AD68-58CC34F4428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A2B2-5CD1-4E23-9F8D-27E57161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437A-10BB-44AA-B358-C6B9D840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31BF-6A19-4D10-A2DC-B20AA1E0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C4C2-7828-4E3B-ADFD-D79161E9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49F4-6183-4CAA-8E3C-085EFC887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25B14-0F20-4597-8021-3D394675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22E4-E226-489A-AD68-58CC34F4428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739C-208D-4B23-91C5-6EBB3CE9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4E7F-D94A-48CF-B949-C9C32E08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31BF-6A19-4D10-A2DC-B20AA1E0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166E-2D64-4176-B7E8-DB12F0BB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D1715-3141-4B4D-B570-3CD0FA5B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0B70-DE4B-4FAD-B0D2-76911780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22E4-E226-489A-AD68-58CC34F4428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40CE-EA3A-4213-82F7-AADDEF73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D6F9A-E35D-41F8-BD11-E1A0466E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31BF-6A19-4D10-A2DC-B20AA1E0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1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0661-FF3A-4061-8E7D-E7B1A9BF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CA36-6CC7-4DF7-9221-65B684A3E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2D531-D3B9-48BC-8DAB-A067DABB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45267-14C9-41B7-9EDE-EF2D8A41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22E4-E226-489A-AD68-58CC34F4428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C0CF0-ED94-4539-8635-F9275767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7338A-5A4B-492F-81A8-49F87F19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31BF-6A19-4D10-A2DC-B20AA1E0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1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F976-A8B4-4CF5-8091-B9AD7962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A5C9C-0D01-480A-8C52-4779C109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84CC8-2265-4A57-A5F3-40177B062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FD56F-FBB8-4FDA-9E3B-F7FD6DE32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A0D14-1CB9-47AF-A3C2-501EA185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6F8D1-8C48-47DE-9475-DB9449BF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22E4-E226-489A-AD68-58CC34F4428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2D275-E865-418A-8783-4C0BB464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AC204-A155-4FED-A5E1-A9426B2C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31BF-6A19-4D10-A2DC-B20AA1E0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C0F6-ED24-4667-81D3-ECD8F919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5BCAD-C099-4BAB-9866-55C03EA0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22E4-E226-489A-AD68-58CC34F4428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9BFC7-79CE-4143-A201-DADC4B5C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D0994-C458-4190-9B46-6EAEC83B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31BF-6A19-4D10-A2DC-B20AA1E0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3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07E0-DCBD-46E1-8C4F-29DAE422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22E4-E226-489A-AD68-58CC34F4428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4CF01-238D-4BE6-ADDB-7CFB8DDF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EAF3-023A-4FB4-BC08-845C00A3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31BF-6A19-4D10-A2DC-B20AA1E0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ACD-1A7B-466B-9CF1-95F2E6B5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4142-45DB-4F49-8350-185BB3E9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08930-BDE3-4740-8449-0B665ED84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E655-9D8C-474B-AFB0-A9A7047A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22E4-E226-489A-AD68-58CC34F4428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14A65-CA1B-4094-AF26-C6A3D843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F0502-6863-465F-AC6F-06A2E2B8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31BF-6A19-4D10-A2DC-B20AA1E0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DC68-1409-4F6A-ABB3-984D5908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35500-19CB-4DF0-91C9-BBA403161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353E1-C7C3-4E50-B8D8-40EA49F6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48C2F-F22E-4E81-8F4E-309CDB30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22E4-E226-489A-AD68-58CC34F4428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8EAB1-03DE-4658-BE53-185D1EAD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61B06-B301-45AD-AE6E-765C4D85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31BF-6A19-4D10-A2DC-B20AA1E0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7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41B95-745F-4305-B981-696A55B9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74169-6C2A-4900-BABA-49858538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A261-4B15-4046-BFF4-B764091E0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22E4-E226-489A-AD68-58CC34F4428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0535-78E7-4F78-9575-DE162510B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5C43-87A4-4E9B-8094-0A50655A3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131BF-6A19-4D10-A2DC-B20AA1E0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sky, map, colorful&#10;&#10;Description automatically generated">
            <a:extLst>
              <a:ext uri="{FF2B5EF4-FFF2-40B4-BE49-F238E27FC236}">
                <a16:creationId xmlns:a16="http://schemas.microsoft.com/office/drawing/2014/main" id="{7A853E03-0FF7-4FA9-BED7-9C993513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96" y="1311966"/>
            <a:ext cx="8391195" cy="462500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BE9069-BCF8-45A1-A6AC-E9D43A0B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Symptoms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0AEC76A-C26A-4005-8F0D-CB0B70B77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28674"/>
              </p:ext>
            </p:extLst>
          </p:nvPr>
        </p:nvGraphicFramePr>
        <p:xfrm>
          <a:off x="254926" y="2486321"/>
          <a:ext cx="2273670" cy="1517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670">
                  <a:extLst>
                    <a:ext uri="{9D8B030D-6E8A-4147-A177-3AD203B41FA5}">
                      <a16:colId xmlns:a16="http://schemas.microsoft.com/office/drawing/2014/main" val="3678870786"/>
                    </a:ext>
                  </a:extLst>
                </a:gridCol>
              </a:tblGrid>
              <a:tr h="15175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Asymptomatic</a:t>
                      </a:r>
                    </a:p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Unknown</a:t>
                      </a:r>
                    </a:p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8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82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ky, map, different, colorful&#10;&#10;Description automatically generated">
            <a:extLst>
              <a:ext uri="{FF2B5EF4-FFF2-40B4-BE49-F238E27FC236}">
                <a16:creationId xmlns:a16="http://schemas.microsoft.com/office/drawing/2014/main" id="{8F0E6A9B-DF51-4599-AABE-BA293A859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52" y="1825625"/>
            <a:ext cx="8925411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093E77-011A-4834-AC98-2AC8F1F7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D42874DF-0AE3-4D78-AFB8-6554B94B0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84600"/>
              </p:ext>
            </p:extLst>
          </p:nvPr>
        </p:nvGraphicFramePr>
        <p:xfrm>
          <a:off x="254926" y="2486321"/>
          <a:ext cx="2273670" cy="1517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670">
                  <a:extLst>
                    <a:ext uri="{9D8B030D-6E8A-4147-A177-3AD203B41FA5}">
                      <a16:colId xmlns:a16="http://schemas.microsoft.com/office/drawing/2014/main" val="3678870786"/>
                    </a:ext>
                  </a:extLst>
                </a:gridCol>
              </a:tblGrid>
              <a:tr h="15175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Alive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Deceased</a:t>
                      </a:r>
                    </a:p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Unknown</a:t>
                      </a:r>
                    </a:p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8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20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430F-8965-4CA8-B912-0ECC003F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states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DEF300C3-0AA8-4364-9301-FA9A74742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49" y="1825625"/>
            <a:ext cx="8672881" cy="4351338"/>
          </a:xfr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81467A8B-151E-4F58-864B-3C550571A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26941"/>
              </p:ext>
            </p:extLst>
          </p:nvPr>
        </p:nvGraphicFramePr>
        <p:xfrm>
          <a:off x="254926" y="2486321"/>
          <a:ext cx="2273670" cy="1517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670">
                  <a:extLst>
                    <a:ext uri="{9D8B030D-6E8A-4147-A177-3AD203B41FA5}">
                      <a16:colId xmlns:a16="http://schemas.microsoft.com/office/drawing/2014/main" val="3678870786"/>
                    </a:ext>
                  </a:extLst>
                </a:gridCol>
              </a:tblGrid>
              <a:tr h="15175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California</a:t>
                      </a:r>
                    </a:p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New York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Louisiana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Other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8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C07B-E305-4CF4-8928-0AB0E495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901067A-5177-4FB9-9349-F63D058A9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85" y="1825625"/>
            <a:ext cx="8671255" cy="4351338"/>
          </a:xfr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0772E63-BBA6-4EE3-B388-AEF56DD9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30332"/>
              </p:ext>
            </p:extLst>
          </p:nvPr>
        </p:nvGraphicFramePr>
        <p:xfrm>
          <a:off x="157272" y="2670246"/>
          <a:ext cx="2273670" cy="4552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670">
                  <a:extLst>
                    <a:ext uri="{9D8B030D-6E8A-4147-A177-3AD203B41FA5}">
                      <a16:colId xmlns:a16="http://schemas.microsoft.com/office/drawing/2014/main" val="3678870786"/>
                    </a:ext>
                  </a:extLst>
                </a:gridCol>
              </a:tblGrid>
              <a:tr h="15175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March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830C03"/>
                          </a:solidFill>
                        </a:rPr>
                        <a:t>December</a:t>
                      </a:r>
                    </a:p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85496"/>
                  </a:ext>
                </a:extLst>
              </a:tr>
              <a:tr h="151750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813072"/>
                  </a:ext>
                </a:extLst>
              </a:tr>
              <a:tr h="151750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021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B32819-6518-4A24-868B-4961488E1B45}"/>
              </a:ext>
            </a:extLst>
          </p:cNvPr>
          <p:cNvCxnSpPr/>
          <p:nvPr/>
        </p:nvCxnSpPr>
        <p:spPr>
          <a:xfrm>
            <a:off x="550416" y="3000652"/>
            <a:ext cx="0" cy="26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0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C07B-E305-4CF4-8928-0AB0E495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Symptom status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0772E63-BBA6-4EE3-B388-AEF56DD9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38503"/>
              </p:ext>
            </p:extLst>
          </p:nvPr>
        </p:nvGraphicFramePr>
        <p:xfrm>
          <a:off x="157272" y="2670246"/>
          <a:ext cx="2273670" cy="3529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670">
                  <a:extLst>
                    <a:ext uri="{9D8B030D-6E8A-4147-A177-3AD203B41FA5}">
                      <a16:colId xmlns:a16="http://schemas.microsoft.com/office/drawing/2014/main" val="3678870786"/>
                    </a:ext>
                  </a:extLst>
                </a:gridCol>
              </a:tblGrid>
              <a:tr h="15175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Darker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Time</a:t>
                      </a:r>
                    </a:p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Lighter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Asymptomatic</a:t>
                      </a:r>
                    </a:p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Unknown</a:t>
                      </a:r>
                    </a:p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85496"/>
                  </a:ext>
                </a:extLst>
              </a:tr>
              <a:tr h="151750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3328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B32819-6518-4A24-868B-4961488E1B45}"/>
              </a:ext>
            </a:extLst>
          </p:cNvPr>
          <p:cNvCxnSpPr/>
          <p:nvPr/>
        </p:nvCxnSpPr>
        <p:spPr>
          <a:xfrm>
            <a:off x="550416" y="3000652"/>
            <a:ext cx="0" cy="26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Content Placeholder 8" descr="A picture containing sky, colorful, different, line&#10;&#10;Description automatically generated">
            <a:extLst>
              <a:ext uri="{FF2B5EF4-FFF2-40B4-BE49-F238E27FC236}">
                <a16:creationId xmlns:a16="http://schemas.microsoft.com/office/drawing/2014/main" id="{519C84A2-C93A-465A-9A4B-77FC68471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42" y="1848095"/>
            <a:ext cx="9195723" cy="4351338"/>
          </a:xfrm>
        </p:spPr>
      </p:pic>
    </p:spTree>
    <p:extLst>
      <p:ext uri="{BB962C8B-B14F-4D97-AF65-F5344CB8AC3E}">
        <p14:creationId xmlns:p14="http://schemas.microsoft.com/office/powerpoint/2010/main" val="217270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Symptoms</vt:lpstr>
      <vt:lpstr>Outcomes</vt:lpstr>
      <vt:lpstr>Top 3 states</vt:lpstr>
      <vt:lpstr>Time</vt:lpstr>
      <vt:lpstr>Time and Symptom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Symptoms</dc:title>
  <dc:creator>Jon Feige</dc:creator>
  <cp:lastModifiedBy>Jon Feige</cp:lastModifiedBy>
  <cp:revision>4</cp:revision>
  <dcterms:created xsi:type="dcterms:W3CDTF">2021-01-25T13:21:47Z</dcterms:created>
  <dcterms:modified xsi:type="dcterms:W3CDTF">2021-01-26T17:25:51Z</dcterms:modified>
</cp:coreProperties>
</file>