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06f8110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06f8110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e06f811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e06f811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e0934b3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e0934b3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e06f8110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e06f8110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e0934b3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e0934b3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e0934b3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e0934b3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7963050" y="3995800"/>
            <a:ext cx="8103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Jordi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Ibai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Jon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1760650"/>
            <a:ext cx="55911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Índice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93500"/>
            <a:ext cx="7505700" cy="29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FAQ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¿Qué es un grupo?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¿Qué es un equipo?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¿Previo al trabajo?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Diferencias y semejanzas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Roles y tareas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Herramientas colaborativas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Herramientas de planificación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375" y="205975"/>
            <a:ext cx="13525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01900" y="837400"/>
            <a:ext cx="2115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0">
                <a:latin typeface="Times New Roman"/>
                <a:ea typeface="Times New Roman"/>
                <a:cs typeface="Times New Roman"/>
                <a:sym typeface="Times New Roman"/>
              </a:rPr>
              <a:t>¿Qué es un grupo? </a:t>
            </a:r>
            <a:endParaRPr sz="44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42800" y="1229900"/>
            <a:ext cx="2364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" sz="1368">
                <a:solidFill>
                  <a:srgbClr val="373A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conjunto de personas que poseen un interés común</a:t>
            </a:r>
            <a:endParaRPr sz="1640"/>
          </a:p>
        </p:txBody>
      </p:sp>
      <p:sp>
        <p:nvSpPr>
          <p:cNvPr id="143" name="Google Shape;143;p15"/>
          <p:cNvSpPr txBox="1"/>
          <p:nvPr>
            <p:ph idx="4294967295" type="ctrTitle"/>
          </p:nvPr>
        </p:nvSpPr>
        <p:spPr>
          <a:xfrm>
            <a:off x="260800" y="3330500"/>
            <a:ext cx="21981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0">
                <a:latin typeface="Times New Roman"/>
                <a:ea typeface="Times New Roman"/>
                <a:cs typeface="Times New Roman"/>
                <a:sym typeface="Times New Roman"/>
              </a:rPr>
              <a:t>¿Qué es un equipo? </a:t>
            </a:r>
            <a:endParaRPr sz="5000"/>
          </a:p>
        </p:txBody>
      </p:sp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43400" y="1347125"/>
            <a:ext cx="28338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Times New Roman"/>
                <a:ea typeface="Times New Roman"/>
                <a:cs typeface="Times New Roman"/>
                <a:sym typeface="Times New Roman"/>
              </a:rPr>
              <a:t>Antes de empezar a trabajar como equipo 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50">
                <a:latin typeface="Times New Roman"/>
                <a:ea typeface="Times New Roman"/>
                <a:cs typeface="Times New Roman"/>
                <a:sym typeface="Times New Roman"/>
              </a:rPr>
              <a:t>¿Qué necesitamos?</a:t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5"/>
          <p:cNvSpPr txBox="1"/>
          <p:nvPr>
            <p:ph idx="4294967295" type="subTitle"/>
          </p:nvPr>
        </p:nvSpPr>
        <p:spPr>
          <a:xfrm>
            <a:off x="260800" y="3680325"/>
            <a:ext cx="23280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73A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conjunto de personas que realizan un trabajo de manera conjunta y coordinada.</a:t>
            </a:r>
            <a:endParaRPr sz="1350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68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5"/>
          <p:cNvSpPr txBox="1"/>
          <p:nvPr>
            <p:ph idx="4294967295" type="subTitle"/>
          </p:nvPr>
        </p:nvSpPr>
        <p:spPr>
          <a:xfrm>
            <a:off x="3843400" y="2624775"/>
            <a:ext cx="2328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73A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plan de trabajo y un miembro que coordine todas las tareas</a:t>
            </a:r>
            <a:endParaRPr sz="1350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68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375" y="205975"/>
            <a:ext cx="13525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33850"/>
            <a:ext cx="22947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Diferencias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990725"/>
            <a:ext cx="1913700" cy="10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Roles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Objetivo común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Dependencia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Interés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en común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Apoyo mutuo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Evolución de cualidades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Responsabilidades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375" y="205975"/>
            <a:ext cx="13525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4787000" y="833850"/>
            <a:ext cx="22947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emejanzas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>
            <a:off x="3641100" y="3666800"/>
            <a:ext cx="1861800" cy="9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Cumplimiento de pautas acordadas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/>
          <p:nvPr>
            <p:ph idx="4294967295" type="title"/>
          </p:nvPr>
        </p:nvSpPr>
        <p:spPr>
          <a:xfrm>
            <a:off x="819150" y="845600"/>
            <a:ext cx="9624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Roles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641100" y="2911650"/>
            <a:ext cx="1861800" cy="9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Verificación de plazos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3386550" y="2498075"/>
            <a:ext cx="2370900" cy="5559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Revisor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929325" y="3666800"/>
            <a:ext cx="1861800" cy="9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Efectividad de trabajo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929325" y="2911650"/>
            <a:ext cx="1861800" cy="9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Coordinar a los miembros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674775" y="2498075"/>
            <a:ext cx="2370900" cy="5559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Líder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352875" y="3420675"/>
            <a:ext cx="1861800" cy="9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La voz del equipo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6098325" y="3007100"/>
            <a:ext cx="2370900" cy="5559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Portavoz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375" y="205975"/>
            <a:ext cx="13525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2728698" y="885800"/>
            <a:ext cx="4464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“Función que alguien o algo desempeña”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849225" y="1084975"/>
            <a:ext cx="8118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819150" y="645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Herramientas colaborativas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05000"/>
            <a:ext cx="3038501" cy="303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351" y="2105000"/>
            <a:ext cx="3038501" cy="30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1152950" y="1725225"/>
            <a:ext cx="2370900" cy="5559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WhatsApp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620150" y="1725225"/>
            <a:ext cx="2370900" cy="5559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Discord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375" y="205975"/>
            <a:ext cx="13525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646700" y="798625"/>
            <a:ext cx="5850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Herramienta de planificación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175" y="2571750"/>
            <a:ext cx="1937300" cy="19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450" y="2437873"/>
            <a:ext cx="2205050" cy="22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1042375" y="1725225"/>
            <a:ext cx="2370900" cy="5559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Trello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5570525" y="1725225"/>
            <a:ext cx="2370900" cy="5559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Kanban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375" y="205975"/>
            <a:ext cx="13525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