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8150" y="72125"/>
            <a:ext cx="8927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Snippet Cheatsheet Wireframe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8150" y="628375"/>
            <a:ext cx="8927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Lorem ipsum dolor sit amet, consectetur adipscing elit. Vestibulum quam augue, sucipit eu accumsan non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150" y="4674900"/>
            <a:ext cx="89277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Footer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150475" y="1174500"/>
            <a:ext cx="2697000" cy="1673100"/>
            <a:chOff x="302875" y="1326900"/>
            <a:chExt cx="2697000" cy="1673100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3244663" y="1184625"/>
            <a:ext cx="2697000" cy="1673100"/>
            <a:chOff x="302875" y="1326900"/>
            <a:chExt cx="2697000" cy="1673100"/>
          </a:xfrm>
        </p:grpSpPr>
        <p:sp>
          <p:nvSpPr>
            <p:cNvPr id="63" name="Google Shape;63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6262650" y="1174500"/>
            <a:ext cx="2697000" cy="1673100"/>
            <a:chOff x="302875" y="1326900"/>
            <a:chExt cx="2697000" cy="1673100"/>
          </a:xfrm>
        </p:grpSpPr>
        <p:sp>
          <p:nvSpPr>
            <p:cNvPr id="68" name="Google Shape;68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234600" y="2917225"/>
            <a:ext cx="2697000" cy="1673100"/>
            <a:chOff x="302875" y="1326900"/>
            <a:chExt cx="2697000" cy="1673100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3223500" y="2929763"/>
            <a:ext cx="2697000" cy="1673100"/>
            <a:chOff x="302875" y="1326900"/>
            <a:chExt cx="2697000" cy="1673100"/>
          </a:xfrm>
        </p:grpSpPr>
        <p:sp>
          <p:nvSpPr>
            <p:cNvPr id="78" name="Google Shape;78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6338850" y="2917225"/>
            <a:ext cx="2697000" cy="1673100"/>
            <a:chOff x="302875" y="1326900"/>
            <a:chExt cx="2697000" cy="1673100"/>
          </a:xfrm>
        </p:grpSpPr>
        <p:sp>
          <p:nvSpPr>
            <p:cNvPr id="83" name="Google Shape;83;p13"/>
            <p:cNvSpPr txBox="1"/>
            <p:nvPr/>
          </p:nvSpPr>
          <p:spPr>
            <a:xfrm>
              <a:off x="391175" y="1802850"/>
              <a:ext cx="2480700" cy="10467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Pellentesque euismod turpis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641525" y="1499950"/>
              <a:ext cx="1980000" cy="4002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Title</a:t>
              </a:r>
              <a:endParaRPr/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549875" y="2307625"/>
              <a:ext cx="2163300" cy="40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Code snippet</a:t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02875" y="1326900"/>
              <a:ext cx="2697000" cy="1673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