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9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DA61-6F40-4014-94D5-311CE770FFA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2499-A9E7-468F-B578-1C9AC9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1a, Hassan, Jystad, </a:t>
            </a:r>
            <a:r>
              <a:rPr lang="en-US" dirty="0" err="1" smtClean="0"/>
              <a:t>Straubmuller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1286" y="1650100"/>
            <a:ext cx="1111827" cy="6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681597" y="1438601"/>
            <a:ext cx="2015838" cy="103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Wheel Counters to Zero</a:t>
            </a:r>
          </a:p>
          <a:p>
            <a:pPr algn="ctr"/>
            <a:r>
              <a:rPr lang="en-US" sz="1200" dirty="0" smtClean="0"/>
              <a:t>Set Wheel power to High Start Motors</a:t>
            </a:r>
            <a:endParaRPr lang="en-US" sz="1200" dirty="0"/>
          </a:p>
        </p:txBody>
      </p:sp>
      <p:sp>
        <p:nvSpPr>
          <p:cNvPr id="8" name="Diamond 7"/>
          <p:cNvSpPr/>
          <p:nvPr/>
        </p:nvSpPr>
        <p:spPr>
          <a:xfrm>
            <a:off x="7883235" y="1459113"/>
            <a:ext cx="1735282" cy="9455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Slowdown Distance Reached?</a:t>
            </a:r>
            <a:endParaRPr lang="en-US" sz="1200" dirty="0"/>
          </a:p>
        </p:txBody>
      </p:sp>
      <p:sp>
        <p:nvSpPr>
          <p:cNvPr id="9" name="Diamond 8"/>
          <p:cNvSpPr/>
          <p:nvPr/>
        </p:nvSpPr>
        <p:spPr>
          <a:xfrm>
            <a:off x="4922694" y="1483844"/>
            <a:ext cx="1735282" cy="9455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Stopping Distance Reached?</a:t>
            </a:r>
            <a:endParaRPr lang="en-US" sz="1200" dirty="0"/>
          </a:p>
        </p:txBody>
      </p:sp>
      <p:sp>
        <p:nvSpPr>
          <p:cNvPr id="10" name="Diamond 9"/>
          <p:cNvSpPr/>
          <p:nvPr/>
        </p:nvSpPr>
        <p:spPr>
          <a:xfrm>
            <a:off x="7883235" y="2997736"/>
            <a:ext cx="1735282" cy="9455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Wheel Ahead?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7883235" y="4328865"/>
            <a:ext cx="1735282" cy="9455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Left Wheel Ahead?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248895" y="1667293"/>
            <a:ext cx="1189762" cy="52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Wheel power to Low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5247411" y="4195376"/>
            <a:ext cx="1111827" cy="4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287000" y="3205915"/>
            <a:ext cx="1189762" cy="52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Offset Power to  increase left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0287000" y="4537044"/>
            <a:ext cx="1189762" cy="52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Offset Power to  increase right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6" idx="6"/>
            <a:endCxn id="7" idx="1"/>
          </p:cNvCxnSpPr>
          <p:nvPr/>
        </p:nvCxnSpPr>
        <p:spPr>
          <a:xfrm>
            <a:off x="1323113" y="1956632"/>
            <a:ext cx="358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>
          <a:xfrm flipV="1">
            <a:off x="3697435" y="1956631"/>
            <a:ext cx="12252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8" idx="1"/>
          </p:cNvCxnSpPr>
          <p:nvPr/>
        </p:nvCxnSpPr>
        <p:spPr>
          <a:xfrm flipV="1">
            <a:off x="6657976" y="1931900"/>
            <a:ext cx="1225259" cy="24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8750876" y="2404686"/>
            <a:ext cx="0" cy="59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8750876" y="3943309"/>
            <a:ext cx="0" cy="385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2" idx="1"/>
          </p:cNvCxnSpPr>
          <p:nvPr/>
        </p:nvCxnSpPr>
        <p:spPr>
          <a:xfrm>
            <a:off x="9618517" y="1931900"/>
            <a:ext cx="6303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10" idx="0"/>
          </p:cNvCxnSpPr>
          <p:nvPr/>
        </p:nvCxnSpPr>
        <p:spPr>
          <a:xfrm rot="5400000">
            <a:off x="9396712" y="1550671"/>
            <a:ext cx="801229" cy="209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4" idx="1"/>
          </p:cNvCxnSpPr>
          <p:nvPr/>
        </p:nvCxnSpPr>
        <p:spPr>
          <a:xfrm flipV="1">
            <a:off x="9618517" y="3470522"/>
            <a:ext cx="6684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15" idx="1"/>
          </p:cNvCxnSpPr>
          <p:nvPr/>
        </p:nvCxnSpPr>
        <p:spPr>
          <a:xfrm flipV="1">
            <a:off x="9618517" y="4801651"/>
            <a:ext cx="6684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4" idx="2"/>
            <a:endCxn id="11" idx="0"/>
          </p:cNvCxnSpPr>
          <p:nvPr/>
        </p:nvCxnSpPr>
        <p:spPr>
          <a:xfrm rot="5400000">
            <a:off x="9519511" y="2966495"/>
            <a:ext cx="593736" cy="2131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2"/>
            <a:endCxn id="79" idx="0"/>
          </p:cNvCxnSpPr>
          <p:nvPr/>
        </p:nvCxnSpPr>
        <p:spPr>
          <a:xfrm>
            <a:off x="5790335" y="2429417"/>
            <a:ext cx="12990" cy="887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5" idx="2"/>
            <a:endCxn id="9" idx="1"/>
          </p:cNvCxnSpPr>
          <p:nvPr/>
        </p:nvCxnSpPr>
        <p:spPr>
          <a:xfrm rot="5400000" flipH="1">
            <a:off x="6347474" y="531852"/>
            <a:ext cx="3109627" cy="5959187"/>
          </a:xfrm>
          <a:prstGeom prst="bentConnector4">
            <a:avLst>
              <a:gd name="adj1" fmla="val -30073"/>
              <a:gd name="adj2" fmla="val 1038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1" idx="2"/>
            <a:endCxn id="9" idx="1"/>
          </p:cNvCxnSpPr>
          <p:nvPr/>
        </p:nvCxnSpPr>
        <p:spPr>
          <a:xfrm rot="5400000" flipH="1">
            <a:off x="5177881" y="1701444"/>
            <a:ext cx="3317807" cy="3828182"/>
          </a:xfrm>
          <a:prstGeom prst="bentConnector4">
            <a:avLst>
              <a:gd name="adj1" fmla="val -21923"/>
              <a:gd name="adj2" fmla="val 1059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69911" y="15749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83182" y="44323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667941" y="15319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91727" y="24294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730224" y="304815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436182" y="2350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398078" y="38627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36182" y="53666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08444" y="3317225"/>
            <a:ext cx="1189762" cy="52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Apply Brakes</a:t>
            </a:r>
            <a:endParaRPr lang="en-US" sz="1200" dirty="0"/>
          </a:p>
        </p:txBody>
      </p:sp>
      <p:cxnSp>
        <p:nvCxnSpPr>
          <p:cNvPr id="82" name="Straight Arrow Connector 81"/>
          <p:cNvCxnSpPr>
            <a:stCxn id="79" idx="2"/>
            <a:endCxn id="13" idx="0"/>
          </p:cNvCxnSpPr>
          <p:nvPr/>
        </p:nvCxnSpPr>
        <p:spPr>
          <a:xfrm>
            <a:off x="5803325" y="3846439"/>
            <a:ext cx="0" cy="34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1a, Hassan, Jystad, Straubmuller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1a, Jystad, Hassan, Straubmuller</dc:title>
  <dc:creator>Steven Jystad</dc:creator>
  <cp:lastModifiedBy>Steven Jystad</cp:lastModifiedBy>
  <cp:revision>3</cp:revision>
  <dcterms:created xsi:type="dcterms:W3CDTF">2021-09-29T01:44:17Z</dcterms:created>
  <dcterms:modified xsi:type="dcterms:W3CDTF">2021-09-29T02:02:03Z</dcterms:modified>
</cp:coreProperties>
</file>