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3" r:id="rId9"/>
    <p:sldId id="269" r:id="rId10"/>
    <p:sldId id="268" r:id="rId11"/>
    <p:sldId id="26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/>
    <p:restoredTop sz="94718"/>
  </p:normalViewPr>
  <p:slideViewPr>
    <p:cSldViewPr snapToGrid="0">
      <p:cViewPr varScale="1">
        <p:scale>
          <a:sx n="82" d="100"/>
          <a:sy n="82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EEF0F-1902-0742-B214-8FE03AC630D5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472BB-0654-6E43-9582-561E06B5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472BB-0654-6E43-9582-561E06B53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RandomForest</a:t>
            </a:r>
            <a:r>
              <a:rPr lang="en-US" dirty="0"/>
              <a:t>? – </a:t>
            </a:r>
            <a:r>
              <a:rPr lang="en-US" dirty="0" err="1"/>
              <a:t>bc</a:t>
            </a:r>
            <a:r>
              <a:rPr lang="en-US" dirty="0"/>
              <a:t> dataset has many columns?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472BB-0654-6E43-9582-561E06B53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using just good dataset, also use noise / abnormal data as bad to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472BB-0654-6E43-9582-561E06B53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 FFI image, raw light curve, folded light curves, and Fourier analyses of TESS data for the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RRd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star GAIA DR3 1675317762640137728.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472BB-0654-6E43-9582-561E06B53D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CC53-50B7-58AF-A807-F17D4C4C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05F4-507E-83D1-956F-7B856B9D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2BC9-233A-B628-FE74-8FBC0121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A068-2D6C-207E-509F-5EBB563A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49FC-6300-151D-71CD-762368C7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222-F826-5F1F-0D8E-21FB4867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6789-202F-CCFF-2D5A-F04F3407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F2F7-B32C-751F-6E05-6DA392A2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4CA7-40C1-AD00-9692-5F4A1723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B35C-3D39-6751-79A2-F98F3A18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11B94-FDD8-4808-A238-2B39495E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96352-08C4-D7D6-14FF-5EE799D5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6343-FCCB-2AB7-4F43-0094B05B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E5C-26E6-593F-E135-39C4463B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4F79-91F1-CD1B-6562-BCF1D87B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4099-6A8F-27AF-2D77-7599DCC3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6077-8CB3-8908-BFC3-346BCFC1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E7D4-0771-6673-30B2-A430BB8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649E-B97C-3DBC-C5A3-7EC1A4D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35B9-FC62-AF15-5322-0E21CEF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CB29-1127-9AE2-5674-D4862EB5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FB58-76DE-B78C-42D0-5CAC8008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B9CE-5641-18F7-77FE-D41D6572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367C-1B45-C455-430E-5FD5B24D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E243-8C77-A335-647F-4FA8CDBE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B654-628A-AEE7-8D5A-AA0EBC71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2455-1321-BF65-843C-1DE186AC3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B7BF-E22C-192F-D441-E7C76188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2E0D-C53E-FF98-4474-18100EC8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A40-03D3-CE5E-39BC-018E8286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495C-B697-362E-0C4A-2BC16E98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1F59-F424-89EE-D357-D0DE835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4B43-CACF-0A83-D734-72420B0E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2FC98-2D68-F85E-B709-CDE8A724D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C152C-452C-5DC7-A63A-C51ACB881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76C2F-32FB-D52F-1D04-3B4187AF9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D8374-FED5-A855-0EEF-331B1B3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CD8F-D906-E7E4-F2E1-50A8F104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A1B1-C97B-C87A-CBEC-1D1DB39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2089-1CB9-294B-99D3-FF75A921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4C252-755A-A968-5952-99AAA98E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24AA-E31B-38EB-D040-AE9E0C3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99F0A-453E-2683-C524-67533E57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43F14-A6C8-7399-4A7B-7FE414B8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9CE0C-F874-42FE-F515-F060F1E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0BEC-C551-B1F6-52AD-4921BF13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61D9-3C71-BC51-B108-541A0D55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4CB7-D6A6-07DB-4F6C-3922B10B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82D47-BE71-CE0C-FFD2-77DF543D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19BC-0C72-2372-AC52-FE2FB38C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1E74-95F2-3A3F-8064-25EB705A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10388-F9DB-5055-4B1B-106718CB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F3B-F93D-C16A-7F12-B59437D1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B2F0A-5C43-1882-6471-CB780CA9C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6620-8F82-32BC-2D78-F72AF5122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660B-EDB5-4C3B-0CED-A0163A19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AB15-1692-71A5-AF9C-2A3D4021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DDCCE-52C8-625E-1E24-DF18C207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557CD-C68D-28BC-7C97-0DC6795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B546-06DE-3C2C-EAD3-D26D3F5C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3CAE-3E9D-87E2-47F9-E05D2C4B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936DF-0478-F14A-9B44-433704DDE7F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B983-A4F3-8049-77B3-7146E2A57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0559-C950-0058-013D-0A8A104F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1560B-480D-3F4B-B6AD-2C7224D4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DBB-750B-E99C-06CD-7A8B44CE9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ASTR 3300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FBB3A-50BA-F14A-37F2-66D9BDC5E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June Ryu</a:t>
            </a:r>
          </a:p>
        </p:txBody>
      </p:sp>
    </p:spTree>
    <p:extLst>
      <p:ext uri="{BB962C8B-B14F-4D97-AF65-F5344CB8AC3E}">
        <p14:creationId xmlns:p14="http://schemas.microsoft.com/office/powerpoint/2010/main" val="12275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5C34-821F-60B7-44E6-492174A8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92C9-0723-3A47-0AEE-44109210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Works..!</a:t>
            </a:r>
          </a:p>
          <a:p>
            <a:endParaRPr lang="en-US" dirty="0"/>
          </a:p>
          <a:p>
            <a:r>
              <a:rPr lang="en-US" dirty="0"/>
              <a:t>Still need some </a:t>
            </a:r>
            <a:r>
              <a:rPr lang="en-US" dirty="0" err="1"/>
              <a:t>labour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5045-C14F-92BF-E692-F964034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C163-06BD-27EF-0136-E90A993D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dataset / Target dataset labeling and size </a:t>
            </a:r>
          </a:p>
          <a:p>
            <a:endParaRPr lang="en-US" dirty="0"/>
          </a:p>
          <a:p>
            <a:r>
              <a:rPr lang="en-US" dirty="0"/>
              <a:t>Applying to whole dataset? (GAIA DR3)</a:t>
            </a:r>
          </a:p>
          <a:p>
            <a:pPr marL="0" indent="0">
              <a:buNone/>
            </a:pPr>
            <a:r>
              <a:rPr lang="en-US" dirty="0"/>
              <a:t>– Columns are different! Needs some organizing / modification</a:t>
            </a:r>
          </a:p>
          <a:p>
            <a:endParaRPr lang="en-US" dirty="0"/>
          </a:p>
          <a:p>
            <a:r>
              <a:rPr lang="en-US" dirty="0"/>
              <a:t>Soley on GAIA DR3 </a:t>
            </a:r>
          </a:p>
          <a:p>
            <a:pPr marL="0" indent="0">
              <a:buNone/>
            </a:pPr>
            <a:r>
              <a:rPr lang="en-US" dirty="0"/>
              <a:t>– RRL data used are not actual observation.</a:t>
            </a:r>
          </a:p>
          <a:p>
            <a:pPr marL="0" indent="0">
              <a:buNone/>
            </a:pPr>
            <a:r>
              <a:rPr lang="en-US" dirty="0"/>
              <a:t>– more verification still needed</a:t>
            </a:r>
          </a:p>
        </p:txBody>
      </p:sp>
    </p:spTree>
    <p:extLst>
      <p:ext uri="{BB962C8B-B14F-4D97-AF65-F5344CB8AC3E}">
        <p14:creationId xmlns:p14="http://schemas.microsoft.com/office/powerpoint/2010/main" val="150865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1A49A8-E7E8-EC76-EAD0-E5700C88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1289"/>
            <a:ext cx="1178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6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D04B-947C-3806-C01C-495CC60E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9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530-2D57-68ED-259E-25B92C05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Questions..?</a:t>
            </a:r>
          </a:p>
        </p:txBody>
      </p:sp>
      <p:pic>
        <p:nvPicPr>
          <p:cNvPr id="2050" name="Picture 2" descr="Ron Swanson Chair GIFs | Tenor">
            <a:extLst>
              <a:ext uri="{FF2B5EF4-FFF2-40B4-BE49-F238E27FC236}">
                <a16:creationId xmlns:a16="http://schemas.microsoft.com/office/drawing/2014/main" id="{A7252D88-F7B3-1268-2638-7F36427E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6" y="1960034"/>
            <a:ext cx="6307667" cy="37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29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9536-58D9-FEC9-F25B-6BC448E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66C7-2C7C-CC47-A4C3-09FAC126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Proposal / Abstract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Definitions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Method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Visualisation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Conclusion / Future steps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7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E10D-9892-787A-A08F-5CC9A8B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Proposal /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FBBD-ED21-3CDC-91E7-7AE010E8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u="none" strike="noStrike" dirty="0">
                <a:effectLst/>
                <a:latin typeface="Georgia" panose="02040502050405020303" pitchFamily="18" charset="0"/>
              </a:rPr>
              <a:t>This final project is to comprehend the knowledge of data analysis and machine learning covered in ASTR 3300, Astro-statistics. Main goal for this project is to use machine learning to verify </a:t>
            </a:r>
            <a:r>
              <a:rPr lang="en-GB" b="0" i="0" u="sng" strike="noStrike" dirty="0">
                <a:effectLst/>
                <a:latin typeface="Georgia" panose="02040502050405020303" pitchFamily="18" charset="0"/>
              </a:rPr>
              <a:t>RRL stars </a:t>
            </a:r>
            <a:r>
              <a:rPr lang="en-GB" b="0" i="0" u="none" strike="noStrike" dirty="0">
                <a:effectLst/>
                <a:latin typeface="Georgia" panose="02040502050405020303" pitchFamily="18" charset="0"/>
              </a:rPr>
              <a:t>from variable stars data. The target dataset is </a:t>
            </a:r>
            <a:r>
              <a:rPr lang="en-GB" b="0" i="0" u="sng" strike="noStrike" dirty="0">
                <a:effectLst/>
                <a:latin typeface="Georgia" panose="02040502050405020303" pitchFamily="18" charset="0"/>
              </a:rPr>
              <a:t>GAIA Data Release 3</a:t>
            </a:r>
            <a:r>
              <a:rPr lang="en-GB" b="0" i="0" u="none" strike="noStrike" dirty="0">
                <a:effectLst/>
                <a:latin typeface="Georgia" panose="02040502050405020303" pitchFamily="18" charset="0"/>
              </a:rPr>
              <a:t>. From the list a handful of stars will be carefully selected that we are certain of RRL and used to train the module. After such the module will </a:t>
            </a:r>
            <a:r>
              <a:rPr lang="en-GB" b="0" i="0" u="none" strike="noStrike" dirty="0" err="1">
                <a:effectLst/>
                <a:latin typeface="Georgia" panose="02040502050405020303" pitchFamily="18" charset="0"/>
              </a:rPr>
              <a:t>analyze</a:t>
            </a:r>
            <a:r>
              <a:rPr lang="en-GB" b="0" i="0" u="none" strike="noStrike" dirty="0">
                <a:effectLst/>
                <a:latin typeface="Georgia" panose="02040502050405020303" pitchFamily="18" charset="0"/>
              </a:rPr>
              <a:t> dataset of variable stars to sort out RRL stars. The project could also be modified to verify other binary stars. Target size is approximately 100 random selected stars. I can increase the size once the module is fully complete and functional. There are papers that conducted similar ideas, so I can reference them too.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E382-2F52-4D51-0B55-75E245D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5473-6C0E-8ED7-DA69-56CD3349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is RR Lyrae?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Group of giant stars of the class called pulsating variables that pulsate with periods of about 0.2-1 day. (…) There are several subclasses designated </a:t>
            </a:r>
            <a:r>
              <a:rPr lang="en-US" dirty="0" err="1">
                <a:latin typeface="Georgia" panose="02040502050405020303" pitchFamily="18" charset="0"/>
              </a:rPr>
              <a:t>RRa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RRb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RRc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dirty="0" err="1">
                <a:latin typeface="Georgia" panose="02040502050405020303" pitchFamily="18" charset="0"/>
              </a:rPr>
              <a:t>RRd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C0FE-1CEB-B883-7737-7F2DF2DE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DA4B-E730-8134-8D16-742C320E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H-R Diagram</a:t>
            </a:r>
          </a:p>
        </p:txBody>
      </p:sp>
      <p:pic>
        <p:nvPicPr>
          <p:cNvPr id="3074" name="Picture 2" descr="The H-R Diagram">
            <a:extLst>
              <a:ext uri="{FF2B5EF4-FFF2-40B4-BE49-F238E27FC236}">
                <a16:creationId xmlns:a16="http://schemas.microsoft.com/office/drawing/2014/main" id="{A90A7F27-55F7-730E-24D1-02FB2BA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9" y="1320800"/>
            <a:ext cx="6584802" cy="49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0AB-0E23-489E-6EF0-E935535A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0825-CEC4-E86A-A93A-B6974E2A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RandomForestClassifier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Handful of stars – good data (Train data)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5147-8F3C-30E9-B764-4BD52E4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2677FC5-E5DD-1F6F-2C38-1021A754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98" t="11805" r="41043" b="22144"/>
          <a:stretch/>
        </p:blipFill>
        <p:spPr>
          <a:xfrm>
            <a:off x="3283058" y="1372514"/>
            <a:ext cx="5625884" cy="49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B608-4991-2DF4-F5C7-5C431E2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42CE9F-B903-475D-8F58-F96BFC70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6" t="10424" r="36710" b="45577"/>
          <a:stretch/>
        </p:blipFill>
        <p:spPr>
          <a:xfrm>
            <a:off x="304798" y="1690688"/>
            <a:ext cx="5988407" cy="3315265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210705-71CB-10F0-7CC3-8D6F7C03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6" t="54423" r="36710" b="1803"/>
          <a:stretch/>
        </p:blipFill>
        <p:spPr>
          <a:xfrm>
            <a:off x="6096000" y="1690687"/>
            <a:ext cx="6019207" cy="33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0C792-09F0-9DE7-D488-0CC4423E1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A6EF-4130-8B3A-83D2-76E5AC8A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DB41E-6540-DF1C-6891-8FBD6927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11" t="15906" r="11299" b="19648"/>
          <a:stretch/>
        </p:blipFill>
        <p:spPr>
          <a:xfrm>
            <a:off x="1811364" y="1690688"/>
            <a:ext cx="8569271" cy="49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0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334</Words>
  <Application>Microsoft Macintosh PowerPoint</Application>
  <PresentationFormat>Widescreen</PresentationFormat>
  <Paragraphs>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Georgia</vt:lpstr>
      <vt:lpstr>Office Theme</vt:lpstr>
      <vt:lpstr>ASTR 3300 Project</vt:lpstr>
      <vt:lpstr>Index</vt:lpstr>
      <vt:lpstr>Proposal / Abstract</vt:lpstr>
      <vt:lpstr>Definition</vt:lpstr>
      <vt:lpstr>Definition</vt:lpstr>
      <vt:lpstr>Methods</vt:lpstr>
      <vt:lpstr>Graph</vt:lpstr>
      <vt:lpstr>Graph</vt:lpstr>
      <vt:lpstr>Graph</vt:lpstr>
      <vt:lpstr>Conclusion</vt:lpstr>
      <vt:lpstr>Future Steps?</vt:lpstr>
      <vt:lpstr>PowerPoint Presentation</vt:lpstr>
      <vt:lpstr>Thank you!</vt:lpstr>
      <vt:lpstr>Questions..?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Ryu, June</dc:creator>
  <cp:lastModifiedBy>Ryu, June</cp:lastModifiedBy>
  <cp:revision>7</cp:revision>
  <dcterms:created xsi:type="dcterms:W3CDTF">2025-05-05T05:20:45Z</dcterms:created>
  <dcterms:modified xsi:type="dcterms:W3CDTF">2025-05-06T14:16:41Z</dcterms:modified>
</cp:coreProperties>
</file>