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sldIdLst>
    <p:sldId id="256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  <a:srgbClr val="03A1A4"/>
    <a:srgbClr val="ED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A6911-C396-45D2-A376-509FEB704F4A}" v="545" dt="2019-10-07T04:45:49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Henin" userId="d0ea2f35bc55f63b" providerId="LiveId" clId="{411A6911-C396-45D2-A376-509FEB704F4A}"/>
    <pc:docChg chg="undo custSel addSld modSld">
      <pc:chgData name="Jonathan Henin" userId="d0ea2f35bc55f63b" providerId="LiveId" clId="{411A6911-C396-45D2-A376-509FEB704F4A}" dt="2019-11-03T17:05:40.901" v="1375" actId="478"/>
      <pc:docMkLst>
        <pc:docMk/>
      </pc:docMkLst>
      <pc:sldChg chg="modSp">
        <pc:chgData name="Jonathan Henin" userId="d0ea2f35bc55f63b" providerId="LiveId" clId="{411A6911-C396-45D2-A376-509FEB704F4A}" dt="2019-10-07T04:37:57.361" v="1365" actId="403"/>
        <pc:sldMkLst>
          <pc:docMk/>
          <pc:sldMk cId="1477725240" sldId="257"/>
        </pc:sldMkLst>
        <pc:spChg chg="mod">
          <ac:chgData name="Jonathan Henin" userId="d0ea2f35bc55f63b" providerId="LiveId" clId="{411A6911-C396-45D2-A376-509FEB704F4A}" dt="2019-10-07T04:37:57.361" v="1365" actId="403"/>
          <ac:spMkLst>
            <pc:docMk/>
            <pc:sldMk cId="1477725240" sldId="257"/>
            <ac:spMk id="14" creationId="{22BC20D0-F9A6-49F7-AF60-C3C4422F5B8B}"/>
          </ac:spMkLst>
        </pc:spChg>
        <pc:grpChg chg="mod">
          <ac:chgData name="Jonathan Henin" userId="d0ea2f35bc55f63b" providerId="LiveId" clId="{411A6911-C396-45D2-A376-509FEB704F4A}" dt="2019-10-07T04:37:57.361" v="1365" actId="403"/>
          <ac:grpSpMkLst>
            <pc:docMk/>
            <pc:sldMk cId="1477725240" sldId="257"/>
            <ac:grpSpMk id="49" creationId="{A7BC0B18-0419-4A66-96D7-633AE77A5267}"/>
          </ac:grpSpMkLst>
        </pc:grpChg>
      </pc:sldChg>
      <pc:sldChg chg="modSp">
        <pc:chgData name="Jonathan Henin" userId="d0ea2f35bc55f63b" providerId="LiveId" clId="{411A6911-C396-45D2-A376-509FEB704F4A}" dt="2019-10-07T03:43:54.779" v="572" actId="207"/>
        <pc:sldMkLst>
          <pc:docMk/>
          <pc:sldMk cId="146543582" sldId="258"/>
        </pc:sldMkLst>
        <pc:spChg chg="mod">
          <ac:chgData name="Jonathan Henin" userId="d0ea2f35bc55f63b" providerId="LiveId" clId="{411A6911-C396-45D2-A376-509FEB704F4A}" dt="2019-10-07T03:43:54.779" v="572" actId="207"/>
          <ac:spMkLst>
            <pc:docMk/>
            <pc:sldMk cId="146543582" sldId="258"/>
            <ac:spMk id="70" creationId="{AC17817C-AF36-4468-94FC-44DCFF825290}"/>
          </ac:spMkLst>
        </pc:spChg>
      </pc:sldChg>
      <pc:sldChg chg="modSp modAnim">
        <pc:chgData name="Jonathan Henin" userId="d0ea2f35bc55f63b" providerId="LiveId" clId="{411A6911-C396-45D2-A376-509FEB704F4A}" dt="2019-10-07T04:37:47.364" v="1364" actId="403"/>
        <pc:sldMkLst>
          <pc:docMk/>
          <pc:sldMk cId="2388194637" sldId="259"/>
        </pc:sldMkLst>
        <pc:spChg chg="mod">
          <ac:chgData name="Jonathan Henin" userId="d0ea2f35bc55f63b" providerId="LiveId" clId="{411A6911-C396-45D2-A376-509FEB704F4A}" dt="2019-10-07T04:37:47.364" v="1364" actId="403"/>
          <ac:spMkLst>
            <pc:docMk/>
            <pc:sldMk cId="2388194637" sldId="259"/>
            <ac:spMk id="27" creationId="{F41A8C6F-6EA7-4BE7-950B-317CA97BCD82}"/>
          </ac:spMkLst>
        </pc:spChg>
      </pc:sldChg>
      <pc:sldChg chg="addSp delSp modSp add delAnim modAnim">
        <pc:chgData name="Jonathan Henin" userId="d0ea2f35bc55f63b" providerId="LiveId" clId="{411A6911-C396-45D2-A376-509FEB704F4A}" dt="2019-10-07T04:45:49.058" v="1369" actId="403"/>
        <pc:sldMkLst>
          <pc:docMk/>
          <pc:sldMk cId="1185129406" sldId="260"/>
        </pc:sldMkLst>
        <pc:spChg chg="mod">
          <ac:chgData name="Jonathan Henin" userId="d0ea2f35bc55f63b" providerId="LiveId" clId="{411A6911-C396-45D2-A376-509FEB704F4A}" dt="2019-10-07T03:26:38.378" v="107" actId="20577"/>
          <ac:spMkLst>
            <pc:docMk/>
            <pc:sldMk cId="1185129406" sldId="260"/>
            <ac:spMk id="3" creationId="{58CC9CD4-D6D7-4170-A106-8613AC5586D1}"/>
          </ac:spMkLst>
        </pc:spChg>
        <pc:spChg chg="mod">
          <ac:chgData name="Jonathan Henin" userId="d0ea2f35bc55f63b" providerId="LiveId" clId="{411A6911-C396-45D2-A376-509FEB704F4A}" dt="2019-10-07T03:25:34.081" v="2" actId="14100"/>
          <ac:spMkLst>
            <pc:docMk/>
            <pc:sldMk cId="1185129406" sldId="260"/>
            <ac:spMk id="4" creationId="{43880B49-5B70-4C49-8C86-ABE121CC1618}"/>
          </ac:spMkLst>
        </pc:spChg>
        <pc:spChg chg="add mod">
          <ac:chgData name="Jonathan Henin" userId="d0ea2f35bc55f63b" providerId="LiveId" clId="{411A6911-C396-45D2-A376-509FEB704F4A}" dt="2019-10-07T04:45:49.058" v="1369" actId="403"/>
          <ac:spMkLst>
            <pc:docMk/>
            <pc:sldMk cId="1185129406" sldId="260"/>
            <ac:spMk id="5" creationId="{39FAD4DB-9E6F-4A71-B940-A72B7635A4EA}"/>
          </ac:spMkLst>
        </pc:spChg>
        <pc:spChg chg="mod">
          <ac:chgData name="Jonathan Henin" userId="d0ea2f35bc55f63b" providerId="LiveId" clId="{411A6911-C396-45D2-A376-509FEB704F4A}" dt="2019-10-07T03:25:45.177" v="4" actId="14100"/>
          <ac:spMkLst>
            <pc:docMk/>
            <pc:sldMk cId="1185129406" sldId="260"/>
            <ac:spMk id="6" creationId="{FFFCEFBA-BB0C-4B09-8873-0B8C0872A9E1}"/>
          </ac:spMkLst>
        </pc:spChg>
        <pc:spChg chg="mod">
          <ac:chgData name="Jonathan Henin" userId="d0ea2f35bc55f63b" providerId="LiveId" clId="{411A6911-C396-45D2-A376-509FEB704F4A}" dt="2019-10-07T03:25:53.292" v="39" actId="20577"/>
          <ac:spMkLst>
            <pc:docMk/>
            <pc:sldMk cId="1185129406" sldId="260"/>
            <ac:spMk id="15" creationId="{5C40AE8F-308A-4123-927A-32EB02222E88}"/>
          </ac:spMkLst>
        </pc:spChg>
        <pc:spChg chg="mod">
          <ac:chgData name="Jonathan Henin" userId="d0ea2f35bc55f63b" providerId="LiveId" clId="{411A6911-C396-45D2-A376-509FEB704F4A}" dt="2019-10-07T03:26:01.210" v="66" actId="20577"/>
          <ac:spMkLst>
            <pc:docMk/>
            <pc:sldMk cId="1185129406" sldId="260"/>
            <ac:spMk id="17" creationId="{B2AB54AC-DDCD-4BFB-90BC-9A07C7E6F45F}"/>
          </ac:spMkLst>
        </pc:spChg>
        <pc:spChg chg="del">
          <ac:chgData name="Jonathan Henin" userId="d0ea2f35bc55f63b" providerId="LiveId" clId="{411A6911-C396-45D2-A376-509FEB704F4A}" dt="2019-10-07T03:25:21.831" v="1" actId="478"/>
          <ac:spMkLst>
            <pc:docMk/>
            <pc:sldMk cId="1185129406" sldId="260"/>
            <ac:spMk id="27" creationId="{F41A8C6F-6EA7-4BE7-950B-317CA97BCD82}"/>
          </ac:spMkLst>
        </pc:spChg>
        <pc:spChg chg="del">
          <ac:chgData name="Jonathan Henin" userId="d0ea2f35bc55f63b" providerId="LiveId" clId="{411A6911-C396-45D2-A376-509FEB704F4A}" dt="2019-10-07T03:33:53.112" v="146" actId="478"/>
          <ac:spMkLst>
            <pc:docMk/>
            <pc:sldMk cId="1185129406" sldId="260"/>
            <ac:spMk id="39" creationId="{AC1EB40A-992A-4029-8B1B-0F68CFA19599}"/>
          </ac:spMkLst>
        </pc:spChg>
        <pc:spChg chg="del">
          <ac:chgData name="Jonathan Henin" userId="d0ea2f35bc55f63b" providerId="LiveId" clId="{411A6911-C396-45D2-A376-509FEB704F4A}" dt="2019-10-07T03:33:53.600" v="147" actId="478"/>
          <ac:spMkLst>
            <pc:docMk/>
            <pc:sldMk cId="1185129406" sldId="260"/>
            <ac:spMk id="40" creationId="{029BD45C-E5E5-486A-AAF1-524DC18ACAE2}"/>
          </ac:spMkLst>
        </pc:spChg>
        <pc:spChg chg="del">
          <ac:chgData name="Jonathan Henin" userId="d0ea2f35bc55f63b" providerId="LiveId" clId="{411A6911-C396-45D2-A376-509FEB704F4A}" dt="2019-10-07T03:33:55.678" v="148" actId="478"/>
          <ac:spMkLst>
            <pc:docMk/>
            <pc:sldMk cId="1185129406" sldId="260"/>
            <ac:spMk id="41" creationId="{28F9990E-2461-464B-8DB7-9BBEDB08D621}"/>
          </ac:spMkLst>
        </pc:spChg>
        <pc:spChg chg="del">
          <ac:chgData name="Jonathan Henin" userId="d0ea2f35bc55f63b" providerId="LiveId" clId="{411A6911-C396-45D2-A376-509FEB704F4A}" dt="2019-10-07T03:33:55.678" v="148" actId="478"/>
          <ac:spMkLst>
            <pc:docMk/>
            <pc:sldMk cId="1185129406" sldId="260"/>
            <ac:spMk id="42" creationId="{F240E2A4-D761-416A-89B8-3A15F7F8E5BE}"/>
          </ac:spMkLst>
        </pc:spChg>
        <pc:spChg chg="del">
          <ac:chgData name="Jonathan Henin" userId="d0ea2f35bc55f63b" providerId="LiveId" clId="{411A6911-C396-45D2-A376-509FEB704F4A}" dt="2019-10-07T03:33:55.678" v="148" actId="478"/>
          <ac:spMkLst>
            <pc:docMk/>
            <pc:sldMk cId="1185129406" sldId="260"/>
            <ac:spMk id="43" creationId="{A517CEFE-A4DA-419D-9C13-4289C1126DFE}"/>
          </ac:spMkLst>
        </pc:spChg>
        <pc:spChg chg="del">
          <ac:chgData name="Jonathan Henin" userId="d0ea2f35bc55f63b" providerId="LiveId" clId="{411A6911-C396-45D2-A376-509FEB704F4A}" dt="2019-10-07T03:33:55.678" v="148" actId="478"/>
          <ac:spMkLst>
            <pc:docMk/>
            <pc:sldMk cId="1185129406" sldId="260"/>
            <ac:spMk id="44" creationId="{0EC93EDB-8D27-495E-B4F4-066C8B704C74}"/>
          </ac:spMkLst>
        </pc:spChg>
        <pc:spChg chg="del">
          <ac:chgData name="Jonathan Henin" userId="d0ea2f35bc55f63b" providerId="LiveId" clId="{411A6911-C396-45D2-A376-509FEB704F4A}" dt="2019-10-07T03:33:58.664" v="152" actId="478"/>
          <ac:spMkLst>
            <pc:docMk/>
            <pc:sldMk cId="1185129406" sldId="260"/>
            <ac:spMk id="86" creationId="{016C44B8-51A4-402B-A5D9-8224035FD35A}"/>
          </ac:spMkLst>
        </pc:spChg>
        <pc:spChg chg="del mod">
          <ac:chgData name="Jonathan Henin" userId="d0ea2f35bc55f63b" providerId="LiveId" clId="{411A6911-C396-45D2-A376-509FEB704F4A}" dt="2019-10-07T03:33:58.097" v="151" actId="478"/>
          <ac:spMkLst>
            <pc:docMk/>
            <pc:sldMk cId="1185129406" sldId="260"/>
            <ac:spMk id="87" creationId="{5E4A4DF9-EE01-49AA-B515-F3B0A22BC408}"/>
          </ac:spMkLst>
        </pc:spChg>
        <pc:spChg chg="mod">
          <ac:chgData name="Jonathan Henin" userId="d0ea2f35bc55f63b" providerId="LiveId" clId="{411A6911-C396-45D2-A376-509FEB704F4A}" dt="2019-10-07T03:33:45.025" v="145" actId="20577"/>
          <ac:spMkLst>
            <pc:docMk/>
            <pc:sldMk cId="1185129406" sldId="260"/>
            <ac:spMk id="89" creationId="{51CCF04C-8372-487B-A3AE-DFEB605010F9}"/>
          </ac:spMkLst>
        </pc:spChg>
      </pc:sldChg>
      <pc:sldChg chg="addSp delSp modSp add setBg addAnim delAnim modAnim">
        <pc:chgData name="Jonathan Henin" userId="d0ea2f35bc55f63b" providerId="LiveId" clId="{411A6911-C396-45D2-A376-509FEB704F4A}" dt="2019-11-03T17:05:40.901" v="1375" actId="478"/>
        <pc:sldMkLst>
          <pc:docMk/>
          <pc:sldMk cId="3011482647" sldId="261"/>
        </pc:sldMkLst>
        <pc:spChg chg="del">
          <ac:chgData name="Jonathan Henin" userId="d0ea2f35bc55f63b" providerId="LiveId" clId="{411A6911-C396-45D2-A376-509FEB704F4A}" dt="2019-10-07T03:49:12.018" v="605" actId="478"/>
          <ac:spMkLst>
            <pc:docMk/>
            <pc:sldMk cId="3011482647" sldId="261"/>
            <ac:spMk id="2" creationId="{FD111159-D686-49F9-8187-DB3F263AE643}"/>
          </ac:spMkLst>
        </pc:spChg>
        <pc:spChg chg="del">
          <ac:chgData name="Jonathan Henin" userId="d0ea2f35bc55f63b" providerId="LiveId" clId="{411A6911-C396-45D2-A376-509FEB704F4A}" dt="2019-10-07T03:49:10.026" v="604" actId="478"/>
          <ac:spMkLst>
            <pc:docMk/>
            <pc:sldMk cId="3011482647" sldId="261"/>
            <ac:spMk id="3" creationId="{58CC9CD4-D6D7-4170-A106-8613AC5586D1}"/>
          </ac:spMkLst>
        </pc:spChg>
        <pc:spChg chg="del">
          <ac:chgData name="Jonathan Henin" userId="d0ea2f35bc55f63b" providerId="LiveId" clId="{411A6911-C396-45D2-A376-509FEB704F4A}" dt="2019-10-07T03:48:58.823" v="597" actId="478"/>
          <ac:spMkLst>
            <pc:docMk/>
            <pc:sldMk cId="3011482647" sldId="261"/>
            <ac:spMk id="4" creationId="{43880B49-5B70-4C49-8C86-ABE121CC1618}"/>
          </ac:spMkLst>
        </pc:spChg>
        <pc:spChg chg="mod">
          <ac:chgData name="Jonathan Henin" userId="d0ea2f35bc55f63b" providerId="LiveId" clId="{411A6911-C396-45D2-A376-509FEB704F4A}" dt="2019-10-07T04:23:36.311" v="1127" actId="404"/>
          <ac:spMkLst>
            <pc:docMk/>
            <pc:sldMk cId="3011482647" sldId="261"/>
            <ac:spMk id="5" creationId="{39FAD4DB-9E6F-4A71-B940-A72B7635A4EA}"/>
          </ac:spMkLst>
        </pc:spChg>
        <pc:spChg chg="del mod">
          <ac:chgData name="Jonathan Henin" userId="d0ea2f35bc55f63b" providerId="LiveId" clId="{411A6911-C396-45D2-A376-509FEB704F4A}" dt="2019-10-07T03:49:04.403" v="601" actId="478"/>
          <ac:spMkLst>
            <pc:docMk/>
            <pc:sldMk cId="3011482647" sldId="261"/>
            <ac:spMk id="6" creationId="{FFFCEFBA-BB0C-4B09-8873-0B8C0872A9E1}"/>
          </ac:spMkLst>
        </pc:spChg>
        <pc:spChg chg="del">
          <ac:chgData name="Jonathan Henin" userId="d0ea2f35bc55f63b" providerId="LiveId" clId="{411A6911-C396-45D2-A376-509FEB704F4A}" dt="2019-10-07T03:49:08.084" v="603" actId="478"/>
          <ac:spMkLst>
            <pc:docMk/>
            <pc:sldMk cId="3011482647" sldId="261"/>
            <ac:spMk id="9" creationId="{A71F168C-8823-4D9C-8D2E-3624783BD0DD}"/>
          </ac:spMkLst>
        </pc:spChg>
        <pc:spChg chg="del">
          <ac:chgData name="Jonathan Henin" userId="d0ea2f35bc55f63b" providerId="LiveId" clId="{411A6911-C396-45D2-A376-509FEB704F4A}" dt="2019-10-07T03:49:06.651" v="602" actId="478"/>
          <ac:spMkLst>
            <pc:docMk/>
            <pc:sldMk cId="3011482647" sldId="261"/>
            <ac:spMk id="11" creationId="{A124FA3A-4542-4A9F-9F4C-3070CD3E7F89}"/>
          </ac:spMkLst>
        </pc:spChg>
        <pc:spChg chg="mod">
          <ac:chgData name="Jonathan Henin" userId="d0ea2f35bc55f63b" providerId="LiveId" clId="{411A6911-C396-45D2-A376-509FEB704F4A}" dt="2019-10-07T03:49:48.441" v="611" actId="1076"/>
          <ac:spMkLst>
            <pc:docMk/>
            <pc:sldMk cId="3011482647" sldId="261"/>
            <ac:spMk id="13" creationId="{9417052A-87C3-4E31-8082-ADC67A37AF8E}"/>
          </ac:spMkLst>
        </pc:spChg>
        <pc:spChg chg="del">
          <ac:chgData name="Jonathan Henin" userId="d0ea2f35bc55f63b" providerId="LiveId" clId="{411A6911-C396-45D2-A376-509FEB704F4A}" dt="2019-10-07T03:49:01.352" v="599" actId="478"/>
          <ac:spMkLst>
            <pc:docMk/>
            <pc:sldMk cId="3011482647" sldId="261"/>
            <ac:spMk id="15" creationId="{5C40AE8F-308A-4123-927A-32EB02222E88}"/>
          </ac:spMkLst>
        </pc:spChg>
        <pc:spChg chg="del">
          <ac:chgData name="Jonathan Henin" userId="d0ea2f35bc55f63b" providerId="LiveId" clId="{411A6911-C396-45D2-A376-509FEB704F4A}" dt="2019-10-07T03:49:03.241" v="600" actId="478"/>
          <ac:spMkLst>
            <pc:docMk/>
            <pc:sldMk cId="3011482647" sldId="261"/>
            <ac:spMk id="17" creationId="{B2AB54AC-DDCD-4BFB-90BC-9A07C7E6F45F}"/>
          </ac:spMkLst>
        </pc:spChg>
        <pc:spChg chg="add del mod">
          <ac:chgData name="Jonathan Henin" userId="d0ea2f35bc55f63b" providerId="LiveId" clId="{411A6911-C396-45D2-A376-509FEB704F4A}" dt="2019-10-07T04:22:27.790" v="1050" actId="767"/>
          <ac:spMkLst>
            <pc:docMk/>
            <pc:sldMk cId="3011482647" sldId="261"/>
            <ac:spMk id="72" creationId="{920BE847-9535-4C9B-8282-97EFC0FF5D0F}"/>
          </ac:spMkLst>
        </pc:spChg>
        <pc:spChg chg="mod">
          <ac:chgData name="Jonathan Henin" userId="d0ea2f35bc55f63b" providerId="LiveId" clId="{411A6911-C396-45D2-A376-509FEB704F4A}" dt="2019-10-07T03:48:17.459" v="594" actId="20577"/>
          <ac:spMkLst>
            <pc:docMk/>
            <pc:sldMk cId="3011482647" sldId="261"/>
            <ac:spMk id="89" creationId="{51CCF04C-8372-487B-A3AE-DFEB605010F9}"/>
          </ac:spMkLst>
        </pc:spChg>
        <pc:grpChg chg="mod">
          <ac:chgData name="Jonathan Henin" userId="d0ea2f35bc55f63b" providerId="LiveId" clId="{411A6911-C396-45D2-A376-509FEB704F4A}" dt="2019-10-07T03:49:23.476" v="607" actId="27803"/>
          <ac:grpSpMkLst>
            <pc:docMk/>
            <pc:sldMk cId="3011482647" sldId="261"/>
            <ac:grpSpMk id="10" creationId="{6A5D2B55-FE51-438F-BC8F-4C4972DFB6D1}"/>
          </ac:grpSpMkLst>
        </pc:grpChg>
        <pc:grpChg chg="add mod">
          <ac:chgData name="Jonathan Henin" userId="d0ea2f35bc55f63b" providerId="LiveId" clId="{411A6911-C396-45D2-A376-509FEB704F4A}" dt="2019-10-07T03:59:04.378" v="754" actId="164"/>
          <ac:grpSpMkLst>
            <pc:docMk/>
            <pc:sldMk cId="3011482647" sldId="261"/>
            <ac:grpSpMk id="14" creationId="{672E123F-90FE-42C0-99D4-97D69509A5FB}"/>
          </ac:grpSpMkLst>
        </pc:grpChg>
        <pc:grpChg chg="add mod">
          <ac:chgData name="Jonathan Henin" userId="d0ea2f35bc55f63b" providerId="LiveId" clId="{411A6911-C396-45D2-A376-509FEB704F4A}" dt="2019-10-07T04:05:05.305" v="899" actId="164"/>
          <ac:grpSpMkLst>
            <pc:docMk/>
            <pc:sldMk cId="3011482647" sldId="261"/>
            <ac:grpSpMk id="16" creationId="{9023A9C4-C703-41D8-82A3-FA973B802A54}"/>
          </ac:grpSpMkLst>
        </pc:grpChg>
        <pc:grpChg chg="add mod">
          <ac:chgData name="Jonathan Henin" userId="d0ea2f35bc55f63b" providerId="LiveId" clId="{411A6911-C396-45D2-A376-509FEB704F4A}" dt="2019-11-03T17:05:40.651" v="1374" actId="1076"/>
          <ac:grpSpMkLst>
            <pc:docMk/>
            <pc:sldMk cId="3011482647" sldId="261"/>
            <ac:grpSpMk id="18" creationId="{DC25119C-8988-46B3-999F-314B90CF2550}"/>
          </ac:grpSpMkLst>
        </pc:grpChg>
        <pc:picChg chg="add del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8" creationId="{6A5D2B55-FE51-438F-BC8F-4C4972DFB6D1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19" creationId="{D3E199E1-A3C1-4EDA-88C4-D335EE309709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20" creationId="{7B355D78-5BCC-4D07-87C1-59FFB01E6D3D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21" creationId="{FEBB014E-9EF8-48AD-9884-F2C830BCE8E0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22" creationId="{B4758920-E070-467F-ABD3-252826DF6E2A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23" creationId="{8F59379C-2C51-4E54-B8F2-098FDCD8B1F0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24" creationId="{CA381120-E335-443E-A5EB-C1870ABF8886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25" creationId="{376967F8-404A-46FC-BCC9-43054A5E6C97}"/>
          </ac:picMkLst>
        </pc:picChg>
        <pc:picChg chg="add del mod">
          <ac:chgData name="Jonathan Henin" userId="d0ea2f35bc55f63b" providerId="LiveId" clId="{411A6911-C396-45D2-A376-509FEB704F4A}" dt="2019-10-07T03:51:46.578" v="630"/>
          <ac:picMkLst>
            <pc:docMk/>
            <pc:sldMk cId="3011482647" sldId="261"/>
            <ac:picMk id="26" creationId="{D510C355-90A9-481E-8B0D-A3CB7DA98D2E}"/>
          </ac:picMkLst>
        </pc:picChg>
        <pc:picChg chg="add del mod">
          <ac:chgData name="Jonathan Henin" userId="d0ea2f35bc55f63b" providerId="LiveId" clId="{411A6911-C396-45D2-A376-509FEB704F4A}" dt="2019-10-07T03:51:46.578" v="630"/>
          <ac:picMkLst>
            <pc:docMk/>
            <pc:sldMk cId="3011482647" sldId="261"/>
            <ac:picMk id="27" creationId="{F9F5D4F8-B477-4EC6-9858-392AA90562EB}"/>
          </ac:picMkLst>
        </pc:picChg>
        <pc:picChg chg="add del mod">
          <ac:chgData name="Jonathan Henin" userId="d0ea2f35bc55f63b" providerId="LiveId" clId="{411A6911-C396-45D2-A376-509FEB704F4A}" dt="2019-10-07T03:51:46.578" v="630"/>
          <ac:picMkLst>
            <pc:docMk/>
            <pc:sldMk cId="3011482647" sldId="261"/>
            <ac:picMk id="28" creationId="{766BF13F-F825-477B-BAB8-6B7BB2BC3B12}"/>
          </ac:picMkLst>
        </pc:picChg>
        <pc:picChg chg="add del mod">
          <ac:chgData name="Jonathan Henin" userId="d0ea2f35bc55f63b" providerId="LiveId" clId="{411A6911-C396-45D2-A376-509FEB704F4A}" dt="2019-10-07T03:51:46.578" v="630"/>
          <ac:picMkLst>
            <pc:docMk/>
            <pc:sldMk cId="3011482647" sldId="261"/>
            <ac:picMk id="29" creationId="{442D74F6-56B7-48DE-B1BD-10B61C16FD0E}"/>
          </ac:picMkLst>
        </pc:picChg>
        <pc:picChg chg="add del mod">
          <ac:chgData name="Jonathan Henin" userId="d0ea2f35bc55f63b" providerId="LiveId" clId="{411A6911-C396-45D2-A376-509FEB704F4A}" dt="2019-10-07T03:51:46.578" v="630"/>
          <ac:picMkLst>
            <pc:docMk/>
            <pc:sldMk cId="3011482647" sldId="261"/>
            <ac:picMk id="30" creationId="{E552C8E4-6FAA-457C-9490-418E9F14197E}"/>
          </ac:picMkLst>
        </pc:picChg>
        <pc:picChg chg="add del mod">
          <ac:chgData name="Jonathan Henin" userId="d0ea2f35bc55f63b" providerId="LiveId" clId="{411A6911-C396-45D2-A376-509FEB704F4A}" dt="2019-10-07T03:51:46.578" v="630"/>
          <ac:picMkLst>
            <pc:docMk/>
            <pc:sldMk cId="3011482647" sldId="261"/>
            <ac:picMk id="31" creationId="{6DB9DB3D-A22D-4A32-A517-07A8BEC23146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32" creationId="{E85E96F5-BA46-404D-A4D8-0A87A62B5D3B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33" creationId="{209F59B8-13A3-4BC3-9BC8-1F490BD8A4C2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34" creationId="{0ABFEAC4-79B3-410E-855F-B27B727A7D1C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35" creationId="{814F0DB7-7DE0-4409-BF5F-D05190FA0186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36" creationId="{E01826BA-3CE5-4F79-99C5-0CAE81F645C9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37" creationId="{C4C01DB5-CB48-4BE5-B2CE-146EA6F52AB0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38" creationId="{8423E41F-E566-4E39-89F1-D0F830B0490C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39" creationId="{299BDF24-628C-4BAC-8344-429058B2359D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40" creationId="{D876F810-6368-4268-AAE8-169F1A765914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41" creationId="{1219A5AD-E3EF-4E90-804D-B73F831DF678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42" creationId="{FBBA4AAE-7F5F-44C7-9270-C97C93B7EDC3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43" creationId="{9B309FE8-2EC8-4ECF-9839-69D057786E07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44" creationId="{8B7193BF-8B1E-4B1F-A188-206A16459E03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45" creationId="{2AB373A1-37EF-4FD0-A1DF-AFE56434543D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46" creationId="{BBEF64EA-2689-4102-BBCF-E191BCEC7E45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47" creationId="{F46CE2B3-26AF-4D96-9591-ABD4BBC54150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48" creationId="{5B7EC43B-6421-4285-8746-9A2891832137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49" creationId="{17A842F0-7BD6-4B63-85B2-EB1262B21A60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50" creationId="{894262C2-054E-4149-A534-D2730420113B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51" creationId="{6F123D8E-9593-4080-BA10-90B54E53B573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52" creationId="{B5DDE95A-94BC-47D9-BF13-93F7DBD39B88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53" creationId="{84C2F0B1-E33F-4A13-97A7-35A5DD20823E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54" creationId="{A22C793B-F8E3-46E5-8E68-1F35169377F0}"/>
          </ac:picMkLst>
        </pc:picChg>
        <pc:picChg chg="add mod">
          <ac:chgData name="Jonathan Henin" userId="d0ea2f35bc55f63b" providerId="LiveId" clId="{411A6911-C396-45D2-A376-509FEB704F4A}" dt="2019-10-07T04:26:34.330" v="1296" actId="1036"/>
          <ac:picMkLst>
            <pc:docMk/>
            <pc:sldMk cId="3011482647" sldId="261"/>
            <ac:picMk id="55" creationId="{FB1CBC3C-DF44-4C8F-B6C9-C6C0BA7F9718}"/>
          </ac:picMkLst>
        </pc:picChg>
        <pc:picChg chg="add del mod">
          <ac:chgData name="Jonathan Henin" userId="d0ea2f35bc55f63b" providerId="LiveId" clId="{411A6911-C396-45D2-A376-509FEB704F4A}" dt="2019-11-03T17:05:40.901" v="1375" actId="478"/>
          <ac:picMkLst>
            <pc:docMk/>
            <pc:sldMk cId="3011482647" sldId="261"/>
            <ac:picMk id="56" creationId="{386F4FFA-CC5F-4971-ABC9-D105EDCDA063}"/>
          </ac:picMkLst>
        </pc:picChg>
        <pc:picChg chg="add del mod">
          <ac:chgData name="Jonathan Henin" userId="d0ea2f35bc55f63b" providerId="LiveId" clId="{411A6911-C396-45D2-A376-509FEB704F4A}" dt="2019-11-03T17:05:40.901" v="1375" actId="478"/>
          <ac:picMkLst>
            <pc:docMk/>
            <pc:sldMk cId="3011482647" sldId="261"/>
            <ac:picMk id="57" creationId="{1B52A94B-79E1-4E05-B4BA-E6CDE41F2EB3}"/>
          </ac:picMkLst>
        </pc:picChg>
        <pc:picChg chg="add del mod">
          <ac:chgData name="Jonathan Henin" userId="d0ea2f35bc55f63b" providerId="LiveId" clId="{411A6911-C396-45D2-A376-509FEB704F4A}" dt="2019-11-03T17:05:40.901" v="1375" actId="478"/>
          <ac:picMkLst>
            <pc:docMk/>
            <pc:sldMk cId="3011482647" sldId="261"/>
            <ac:picMk id="58" creationId="{6B8D4F42-83DE-4BD9-B7E5-E632CEFD1B99}"/>
          </ac:picMkLst>
        </pc:picChg>
        <pc:picChg chg="add del mod">
          <ac:chgData name="Jonathan Henin" userId="d0ea2f35bc55f63b" providerId="LiveId" clId="{411A6911-C396-45D2-A376-509FEB704F4A}" dt="2019-11-03T17:05:40.901" v="1375" actId="478"/>
          <ac:picMkLst>
            <pc:docMk/>
            <pc:sldMk cId="3011482647" sldId="261"/>
            <ac:picMk id="59" creationId="{67987ED1-C895-4326-8473-3AD3DEDF55AC}"/>
          </ac:picMkLst>
        </pc:picChg>
        <pc:picChg chg="add del mod">
          <ac:chgData name="Jonathan Henin" userId="d0ea2f35bc55f63b" providerId="LiveId" clId="{411A6911-C396-45D2-A376-509FEB704F4A}" dt="2019-11-03T17:05:40.901" v="1375" actId="478"/>
          <ac:picMkLst>
            <pc:docMk/>
            <pc:sldMk cId="3011482647" sldId="261"/>
            <ac:picMk id="60" creationId="{1C0B9751-62D3-48CF-8D69-BDD25684DA90}"/>
          </ac:picMkLst>
        </pc:picChg>
        <pc:picChg chg="add del mod">
          <ac:chgData name="Jonathan Henin" userId="d0ea2f35bc55f63b" providerId="LiveId" clId="{411A6911-C396-45D2-A376-509FEB704F4A}" dt="2019-11-03T17:05:40.901" v="1375" actId="478"/>
          <ac:picMkLst>
            <pc:docMk/>
            <pc:sldMk cId="3011482647" sldId="261"/>
            <ac:picMk id="61" creationId="{97F6E450-0912-4D09-ACEF-29AF0E4F82F8}"/>
          </ac:picMkLst>
        </pc:picChg>
        <pc:picChg chg="add del mod">
          <ac:chgData name="Jonathan Henin" userId="d0ea2f35bc55f63b" providerId="LiveId" clId="{411A6911-C396-45D2-A376-509FEB704F4A}" dt="2019-11-03T17:05:40.901" v="1375" actId="478"/>
          <ac:picMkLst>
            <pc:docMk/>
            <pc:sldMk cId="3011482647" sldId="261"/>
            <ac:picMk id="62" creationId="{0DCB833A-6011-4A97-A21D-97FC363EF0B5}"/>
          </ac:picMkLst>
        </pc:picChg>
        <pc:picChg chg="add del mod">
          <ac:chgData name="Jonathan Henin" userId="d0ea2f35bc55f63b" providerId="LiveId" clId="{411A6911-C396-45D2-A376-509FEB704F4A}" dt="2019-11-03T17:05:40.901" v="1375" actId="478"/>
          <ac:picMkLst>
            <pc:docMk/>
            <pc:sldMk cId="3011482647" sldId="261"/>
            <ac:picMk id="63" creationId="{2F2C7C0A-A802-4AFE-90E0-FBED3AA13F81}"/>
          </ac:picMkLst>
        </pc:picChg>
        <pc:picChg chg="add mod">
          <ac:chgData name="Jonathan Henin" userId="d0ea2f35bc55f63b" providerId="LiveId" clId="{411A6911-C396-45D2-A376-509FEB704F4A}" dt="2019-10-07T04:26:59.391" v="1323" actId="1036"/>
          <ac:picMkLst>
            <pc:docMk/>
            <pc:sldMk cId="3011482647" sldId="261"/>
            <ac:picMk id="64" creationId="{5F786527-27B7-45C1-9019-2605EA815C91}"/>
          </ac:picMkLst>
        </pc:picChg>
        <pc:picChg chg="add mod">
          <ac:chgData name="Jonathan Henin" userId="d0ea2f35bc55f63b" providerId="LiveId" clId="{411A6911-C396-45D2-A376-509FEB704F4A}" dt="2019-10-07T04:26:59.391" v="1323" actId="1036"/>
          <ac:picMkLst>
            <pc:docMk/>
            <pc:sldMk cId="3011482647" sldId="261"/>
            <ac:picMk id="65" creationId="{A51A3C2F-48F4-4221-A267-B299E0CF9DEA}"/>
          </ac:picMkLst>
        </pc:picChg>
        <pc:picChg chg="add mod">
          <ac:chgData name="Jonathan Henin" userId="d0ea2f35bc55f63b" providerId="LiveId" clId="{411A6911-C396-45D2-A376-509FEB704F4A}" dt="2019-10-07T04:26:59.391" v="1323" actId="1036"/>
          <ac:picMkLst>
            <pc:docMk/>
            <pc:sldMk cId="3011482647" sldId="261"/>
            <ac:picMk id="66" creationId="{A0BFB63F-84F3-4770-BB5B-67C96D4A3BD5}"/>
          </ac:picMkLst>
        </pc:picChg>
        <pc:picChg chg="add mod">
          <ac:chgData name="Jonathan Henin" userId="d0ea2f35bc55f63b" providerId="LiveId" clId="{411A6911-C396-45D2-A376-509FEB704F4A}" dt="2019-10-07T04:26:59.391" v="1323" actId="1036"/>
          <ac:picMkLst>
            <pc:docMk/>
            <pc:sldMk cId="3011482647" sldId="261"/>
            <ac:picMk id="67" creationId="{8E6BDAD1-30F7-4381-8F8D-F9D36988AA37}"/>
          </ac:picMkLst>
        </pc:picChg>
        <pc:picChg chg="add mod">
          <ac:chgData name="Jonathan Henin" userId="d0ea2f35bc55f63b" providerId="LiveId" clId="{411A6911-C396-45D2-A376-509FEB704F4A}" dt="2019-10-07T04:26:59.391" v="1323" actId="1036"/>
          <ac:picMkLst>
            <pc:docMk/>
            <pc:sldMk cId="3011482647" sldId="261"/>
            <ac:picMk id="68" creationId="{A25B2CD9-C4A0-4ADD-878C-D67F981C956B}"/>
          </ac:picMkLst>
        </pc:picChg>
        <pc:picChg chg="add mod">
          <ac:chgData name="Jonathan Henin" userId="d0ea2f35bc55f63b" providerId="LiveId" clId="{411A6911-C396-45D2-A376-509FEB704F4A}" dt="2019-10-07T04:26:59.391" v="1323" actId="1036"/>
          <ac:picMkLst>
            <pc:docMk/>
            <pc:sldMk cId="3011482647" sldId="261"/>
            <ac:picMk id="69" creationId="{39A6353B-179C-4103-B8D3-6A47B39513DA}"/>
          </ac:picMkLst>
        </pc:picChg>
        <pc:picChg chg="add mod">
          <ac:chgData name="Jonathan Henin" userId="d0ea2f35bc55f63b" providerId="LiveId" clId="{411A6911-C396-45D2-A376-509FEB704F4A}" dt="2019-10-07T04:26:59.391" v="1323" actId="1036"/>
          <ac:picMkLst>
            <pc:docMk/>
            <pc:sldMk cId="3011482647" sldId="261"/>
            <ac:picMk id="70" creationId="{8A0524B8-1415-4C86-AE67-DC6124CEE8FE}"/>
          </ac:picMkLst>
        </pc:picChg>
        <pc:picChg chg="add mod">
          <ac:chgData name="Jonathan Henin" userId="d0ea2f35bc55f63b" providerId="LiveId" clId="{411A6911-C396-45D2-A376-509FEB704F4A}" dt="2019-10-07T04:26:59.391" v="1323" actId="1036"/>
          <ac:picMkLst>
            <pc:docMk/>
            <pc:sldMk cId="3011482647" sldId="261"/>
            <ac:picMk id="71" creationId="{E6655724-9E3A-42D4-AF21-E49D5E4F7B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7CE1-CF24-4769-8E31-F11C0108E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EFDCD-BE3D-4DDB-AF4A-186B85D50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B262-866B-4270-93E4-AC1739FB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2B51-4E84-4A41-8F59-7CE35D7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7E09-57C8-4C3E-954F-1B43EAFC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17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5D5D-0A17-4704-AC14-E236B8C8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6E078-C82F-497C-A0C8-50BBA0B75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13E16-0EF4-4CF6-9B1B-8F036B00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326B3-3FC3-4AF9-BB29-092FB225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71EDF-8AF7-4396-AED2-679902F6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9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00F1-E7BE-480D-8FA1-22C4E81A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85AEA-D145-4BFC-A001-48CC52997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D5716-6110-489F-8770-FE5A20CB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F841E-AFAF-4213-9325-19F9B9CB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AF83B-EC5E-4C1B-A09F-53AEA04F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09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6DB5-D9B5-45A4-827B-147A0087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C6FA-CB1B-4844-9762-AA1813A76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7235F-AD27-45E4-AEE1-C0FF02848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9869F-3CE4-4382-A2E1-32453CA4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C1231-C522-48AE-8BE2-6E4B7EFD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896FE-83CB-40A0-8118-9CA13F89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8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977D-23A9-4896-A375-0B6F9CD2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C793-23E2-4FF5-BAF6-9903DBB1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CD011-E09F-4315-8433-F2BA90B46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A5A92-FE3C-40C2-8184-C98439665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80D5E-1B46-4135-9B15-5997089E1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32408-E244-41F9-81A9-64246E8B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2FAA3-9CB6-4952-8136-68D47D25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B73CF-004E-4FBE-963D-6F55BE8B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4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51FB-5945-46A0-953E-3A39D2D6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2D69A-DF76-45B4-BB46-239B01B6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76ECF-D5BF-4BC2-95DC-1B7FB18A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68F7C-86E4-4733-AE91-74F096AC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87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EFC07-23DE-42DC-8898-3D23F50E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54AAF-0D39-41F9-A739-48D8AC24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0F39-43DB-40AC-88DF-DB040AB0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66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A9E-4C45-48CD-A3CF-0FB168D8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143C-61A4-4C82-ADEE-1E2278CF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A36CA-F425-4C5C-AFFF-9B219B733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42C94-03AE-4EB3-87EB-CAC01785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E987A-F033-418F-9EB9-667BA7F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87739-01F6-45D6-82FC-DF5FB96C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607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48C7-1670-4C6A-BF8B-43C9FA75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21C3B-DF11-4406-8A51-8996E30F3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FF02A-950E-465C-B541-59A1CC389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390D5-5DF1-4B28-BE8D-06C5E81E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11D92-FB45-4F82-8C06-5394EAC8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BA03E-0BA3-4704-A3B3-92946D32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24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3B21-8A2F-451E-890D-2A775ECF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436B5-60A8-49A2-A02A-E2E72B07D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28E4-AC8C-45FF-82B1-A9703C4E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6F3B1-DF23-4CAA-A87C-FC2E785B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7FF59-AA5D-4FCB-A49B-02F1F62C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5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D59CE-D0DA-46A4-A10D-2D0C1A7E6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6E6F-7741-432E-82BE-47C487346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44C7-DEE4-45D3-8BBE-BB6CFCD9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67386-F3CA-412B-9D21-91179B5A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9998-6838-43AA-ACED-6A5568D5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8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5F8B1-6EAD-4065-BDCA-6425F4F2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D54BC-2A8C-4CFF-BFFD-2C7C988C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74132-4BCF-4F0B-BFB4-EB24C07F5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E6291-269F-4017-8EF3-5876289F47E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61B8-BA3E-4781-90C4-A20219587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4328-7F84-4677-9714-D5A04CFD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8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0EF5-3267-4656-9DD5-D6FC261F4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80068"/>
            <a:ext cx="9674223" cy="2230811"/>
          </a:xfrm>
        </p:spPr>
        <p:txBody>
          <a:bodyPr>
            <a:normAutofit fontScale="90000"/>
          </a:bodyPr>
          <a:lstStyle/>
          <a:p>
            <a:r>
              <a:rPr lang="en-US" sz="118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VEHICLE SAFETY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</a:br>
            <a:r>
              <a:rPr lang="en-US" sz="4400" dirty="0">
                <a:solidFill>
                  <a:srgbClr val="30ACEC"/>
                </a:solidFill>
                <a:latin typeface="Tw Cen MT" panose="020B0602020104020603" pitchFamily="34" charset="0"/>
              </a:rPr>
              <a:t>AN ANALYSIS OF TRAFFIC FATALITIES</a:t>
            </a:r>
            <a:endParaRPr lang="en-US" sz="3100" dirty="0">
              <a:solidFill>
                <a:srgbClr val="30ACEC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94FD1-18E2-4BF4-9286-49BF42B72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751043"/>
            <a:ext cx="6987645" cy="163375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entury Gothic" panose="020B0502020202020204" pitchFamily="34" charset="0"/>
              </a:rPr>
              <a:t>By: Jonathan Henin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entury Gothic" panose="020B0502020202020204" pitchFamily="34" charset="0"/>
              </a:rPr>
              <a:t>Bellevue University DSC640</a:t>
            </a:r>
          </a:p>
        </p:txBody>
      </p:sp>
    </p:spTree>
    <p:extLst>
      <p:ext uri="{BB962C8B-B14F-4D97-AF65-F5344CB8AC3E}">
        <p14:creationId xmlns:p14="http://schemas.microsoft.com/office/powerpoint/2010/main" val="235094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620180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620180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620180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620180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620180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150597" y="3160599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620180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514928" y="3524930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395865" y="3405867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262993" y="3272995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3967366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48058" y="4975620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852485" y="258669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3A1A4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2006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109415" y="5149692"/>
            <a:ext cx="3327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>
                <a:solidFill>
                  <a:srgbClr val="E7E6E6">
                    <a:lumMod val="50000"/>
                  </a:srgbClr>
                </a:solidFill>
                <a:latin typeface="Century Gothic" panose="020B0502020202020204" pitchFamily="34" charset="0"/>
              </a:rPr>
              <a:t>A 2006 STUDY BY THE INSURANCE INSTITUTE FOR HIGHWAY SAFETY FOCUSING ON VEHICLE SAFETY WAS A DIRECT INFLUENCE FOR MANUFACTURERS TO IMPROVE SAFETY FEATURES SUCH AS AIRBAGS.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389075" y="3160599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753406" y="3524930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634343" y="3405867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501471" y="3272995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239608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193252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090963" y="4007472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E9524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2007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700523" y="1550969"/>
            <a:ext cx="2941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E7E6E6">
                    <a:lumMod val="50000"/>
                  </a:srgbClr>
                </a:solidFill>
                <a:latin typeface="Century Gothic" panose="020B0502020202020204" pitchFamily="34" charset="0"/>
              </a:rPr>
              <a:t>INTRODUCTION OF BLIND SPOT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INFORMATION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SYSTEM (BLIS).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642508" y="3160599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006839" y="3524930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5887776" y="3405867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754904" y="3272995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3967366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39969" y="4975620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344396" y="258669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F3078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2008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039817" y="5227846"/>
            <a:ext cx="3201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TIRE PRESSURE MONITORING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E7E6E6">
                    <a:lumMod val="50000"/>
                  </a:srgbClr>
                </a:solidFill>
                <a:latin typeface="Century Gothic" panose="020B0502020202020204" pitchFamily="34" charset="0"/>
              </a:rPr>
              <a:t>SYSTEMS ARE REQUIRED ON 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NEW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VEHICLES.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906257" y="3160599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524930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151525" y="3405867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018653" y="3272995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239608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193252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608145" y="4007472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C7CBB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2009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224898" y="1480147"/>
            <a:ext cx="2870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INTRODUCTION OF EMERGENCY BREAK ASSIST TO HELP PREVENT COLLISIONS.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144184" y="3160599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524930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389452" y="3405867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256580" y="3272995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603766" y="3967366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1645" y="4975620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846072" y="258669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2012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9541493" y="5290367"/>
            <a:ext cx="26505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ELECTRONIC STABILITY CONTROL AND ANTI-LOCK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BRAKING SYSTEMS FEDERALLY MANDATED ON ALL VEHICLES.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211016" y="6534687"/>
            <a:ext cx="3086164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 flipV="1">
            <a:off x="5131605" y="5966510"/>
            <a:ext cx="2650807" cy="2423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55100" y="6444615"/>
            <a:ext cx="2338891" cy="15303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460173"/>
            <a:ext cx="2536427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460173"/>
            <a:ext cx="251804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1705428" y="131812"/>
            <a:ext cx="9112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30ACEC"/>
                </a:solidFill>
                <a:latin typeface="Tw Cen MT" panose="020B0602020104020603" pitchFamily="34" charset="0"/>
              </a:rPr>
              <a:t>VEHICLE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SAFTEY FEATURES TIMELINE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5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43880B49-5B70-4C49-8C86-ABE121CC1618}"/>
              </a:ext>
            </a:extLst>
          </p:cNvPr>
          <p:cNvSpPr/>
          <p:nvPr/>
        </p:nvSpPr>
        <p:spPr>
          <a:xfrm>
            <a:off x="2619737" y="3033742"/>
            <a:ext cx="516835" cy="265144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F168C-8823-4D9C-8D2E-3624783BD0DD}"/>
              </a:ext>
            </a:extLst>
          </p:cNvPr>
          <p:cNvSpPr txBox="1"/>
          <p:nvPr/>
        </p:nvSpPr>
        <p:spPr>
          <a:xfrm rot="16200000">
            <a:off x="1884242" y="4232534"/>
            <a:ext cx="2001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2007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FFFCEFBA-BB0C-4B09-8873-0B8C0872A9E1}"/>
              </a:ext>
            </a:extLst>
          </p:cNvPr>
          <p:cNvSpPr/>
          <p:nvPr/>
        </p:nvSpPr>
        <p:spPr>
          <a:xfrm>
            <a:off x="3653407" y="2723324"/>
            <a:ext cx="516835" cy="296186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0A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4FA3A-4542-4A9F-9F4C-3070CD3E7F89}"/>
              </a:ext>
            </a:extLst>
          </p:cNvPr>
          <p:cNvSpPr txBox="1"/>
          <p:nvPr/>
        </p:nvSpPr>
        <p:spPr>
          <a:xfrm rot="16200000">
            <a:off x="3225195" y="4553070"/>
            <a:ext cx="136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2017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0AE8F-308A-4123-927A-32EB02222E88}"/>
              </a:ext>
            </a:extLst>
          </p:cNvPr>
          <p:cNvSpPr txBox="1"/>
          <p:nvPr/>
        </p:nvSpPr>
        <p:spPr>
          <a:xfrm>
            <a:off x="2452427" y="2988263"/>
            <a:ext cx="851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2.9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AB54AC-DDCD-4BFB-90BC-9A07C7E6F45F}"/>
              </a:ext>
            </a:extLst>
          </p:cNvPr>
          <p:cNvSpPr txBox="1"/>
          <p:nvPr/>
        </p:nvSpPr>
        <p:spPr>
          <a:xfrm>
            <a:off x="3588740" y="2655006"/>
            <a:ext cx="622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3.2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111159-D686-49F9-8187-DB3F263AE643}"/>
              </a:ext>
            </a:extLst>
          </p:cNvPr>
          <p:cNvSpPr/>
          <p:nvPr/>
        </p:nvSpPr>
        <p:spPr>
          <a:xfrm>
            <a:off x="1623599" y="5592417"/>
            <a:ext cx="4041913" cy="1265583"/>
          </a:xfrm>
          <a:prstGeom prst="rect">
            <a:avLst/>
          </a:prstGeom>
          <a:solidFill>
            <a:srgbClr val="E8E9EB"/>
          </a:solidFill>
          <a:ln>
            <a:noFill/>
          </a:ln>
          <a:effectLst>
            <a:outerShdw blurRad="596900" dist="50800" dir="16200000" algn="ctr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CC9CD4-D6D7-4170-A106-8613AC5586D1}"/>
              </a:ext>
            </a:extLst>
          </p:cNvPr>
          <p:cNvSpPr/>
          <p:nvPr/>
        </p:nvSpPr>
        <p:spPr>
          <a:xfrm>
            <a:off x="1265790" y="5592417"/>
            <a:ext cx="4823791" cy="1265583"/>
          </a:xfrm>
          <a:prstGeom prst="rect">
            <a:avLst/>
          </a:prstGeom>
          <a:solidFill>
            <a:srgbClr val="E8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NUMBER OF MILES DRIVEN IN TRILLIONS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6C44B8-51A4-402B-A5D9-8224035FD35A}"/>
              </a:ext>
            </a:extLst>
          </p:cNvPr>
          <p:cNvSpPr/>
          <p:nvPr/>
        </p:nvSpPr>
        <p:spPr>
          <a:xfrm>
            <a:off x="6960791" y="5592417"/>
            <a:ext cx="4041913" cy="1265583"/>
          </a:xfrm>
          <a:prstGeom prst="rect">
            <a:avLst/>
          </a:prstGeom>
          <a:solidFill>
            <a:srgbClr val="E8E9EB"/>
          </a:solidFill>
          <a:ln>
            <a:noFill/>
          </a:ln>
          <a:effectLst>
            <a:outerShdw blurRad="596900" dist="50800" dir="16200000" algn="ctr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363BC42-C665-407D-ACEC-8D2BFFC38522}"/>
              </a:ext>
            </a:extLst>
          </p:cNvPr>
          <p:cNvGrpSpPr/>
          <p:nvPr/>
        </p:nvGrpSpPr>
        <p:grpSpPr>
          <a:xfrm>
            <a:off x="2198175" y="439007"/>
            <a:ext cx="8309692" cy="872151"/>
            <a:chOff x="2510538" y="446441"/>
            <a:chExt cx="8309692" cy="87215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1CCF04C-8372-487B-A3AE-DFEB605010F9}"/>
                </a:ext>
              </a:extLst>
            </p:cNvPr>
            <p:cNvSpPr txBox="1"/>
            <p:nvPr/>
          </p:nvSpPr>
          <p:spPr>
            <a:xfrm>
              <a:off x="2510538" y="446441"/>
              <a:ext cx="83096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30ACEC"/>
                  </a:solidFill>
                  <a:latin typeface="Tw Cen MT" panose="020B0602020104020603" pitchFamily="34" charset="0"/>
                </a:rPr>
                <a:t>INCREASE</a:t>
              </a:r>
              <a:r>
                <a:rPr lang="en-US" sz="4400" b="1" dirty="0">
                  <a:solidFill>
                    <a:srgbClr val="6FB0AE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4400" b="1" dirty="0">
                  <a:solidFill>
                    <a:srgbClr val="30ACEC"/>
                  </a:solidFill>
                  <a:latin typeface="Tw Cen MT" panose="020B0602020104020603" pitchFamily="34" charset="0"/>
                </a:rPr>
                <a:t>OF MILES &amp; VEHICLES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A6AA0DC-FEF7-4BEF-B1F7-0995F7D65D7A}"/>
                </a:ext>
              </a:extLst>
            </p:cNvPr>
            <p:cNvSpPr txBox="1"/>
            <p:nvPr/>
          </p:nvSpPr>
          <p:spPr>
            <a:xfrm>
              <a:off x="3143303" y="949260"/>
              <a:ext cx="653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565654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AC1EB40A-992A-4029-8B1B-0F68CFA19599}"/>
              </a:ext>
            </a:extLst>
          </p:cNvPr>
          <p:cNvSpPr/>
          <p:nvPr/>
        </p:nvSpPr>
        <p:spPr>
          <a:xfrm>
            <a:off x="8227181" y="3033742"/>
            <a:ext cx="516835" cy="255867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029BD45C-E5E5-486A-AAF1-524DC18ACAE2}"/>
              </a:ext>
            </a:extLst>
          </p:cNvPr>
          <p:cNvSpPr/>
          <p:nvPr/>
        </p:nvSpPr>
        <p:spPr>
          <a:xfrm>
            <a:off x="9260851" y="2717319"/>
            <a:ext cx="516835" cy="287509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0A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F9990E-2461-464B-8DB7-9BBEDB08D621}"/>
              </a:ext>
            </a:extLst>
          </p:cNvPr>
          <p:cNvSpPr txBox="1"/>
          <p:nvPr/>
        </p:nvSpPr>
        <p:spPr>
          <a:xfrm rot="16200000">
            <a:off x="7491686" y="4139767"/>
            <a:ext cx="2001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2007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40E2A4-D761-416A-89B8-3A15F7F8E5BE}"/>
              </a:ext>
            </a:extLst>
          </p:cNvPr>
          <p:cNvSpPr txBox="1"/>
          <p:nvPr/>
        </p:nvSpPr>
        <p:spPr>
          <a:xfrm rot="16200000">
            <a:off x="8832639" y="4460303"/>
            <a:ext cx="136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2017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C93EDB-8D27-495E-B4F4-066C8B704C74}"/>
              </a:ext>
            </a:extLst>
          </p:cNvPr>
          <p:cNvSpPr txBox="1"/>
          <p:nvPr/>
        </p:nvSpPr>
        <p:spPr>
          <a:xfrm>
            <a:off x="9182836" y="2662355"/>
            <a:ext cx="682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272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7BC0B18-0419-4A66-96D7-633AE77A5267}"/>
              </a:ext>
            </a:extLst>
          </p:cNvPr>
          <p:cNvGrpSpPr/>
          <p:nvPr/>
        </p:nvGrpSpPr>
        <p:grpSpPr>
          <a:xfrm>
            <a:off x="3136572" y="2405955"/>
            <a:ext cx="6135983" cy="1077218"/>
            <a:chOff x="3136572" y="2405955"/>
            <a:chExt cx="6135983" cy="107721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4B99A9-B653-412A-B841-D0C29BB46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72" y="3033742"/>
              <a:ext cx="2136246" cy="11537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BC20D0-F9A6-49F7-AF60-C3C4422F5B8B}"/>
                </a:ext>
              </a:extLst>
            </p:cNvPr>
            <p:cNvSpPr txBox="1"/>
            <p:nvPr/>
          </p:nvSpPr>
          <p:spPr>
            <a:xfrm>
              <a:off x="5370747" y="2405955"/>
              <a:ext cx="172707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30ACEC"/>
                  </a:solidFill>
                  <a:latin typeface="Tw Cen MT" panose="020B0602020104020603" pitchFamily="34" charset="0"/>
                </a:rPr>
                <a:t>7</a:t>
              </a:r>
              <a:r>
                <a:rPr lang="en-US" sz="2000" b="1" dirty="0">
                  <a:solidFill>
                    <a:srgbClr val="30ACEC"/>
                  </a:solidFill>
                  <a:latin typeface="Tw Cen MT" panose="020B0602020104020603" pitchFamily="34" charset="0"/>
                </a:rPr>
                <a:t>%</a:t>
              </a:r>
              <a:r>
                <a:rPr lang="en-US" b="1" dirty="0">
                  <a:solidFill>
                    <a:srgbClr val="30ACEC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INCREASE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BOTH MILES AND VEHICLES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968412-5925-4E61-9E19-E7EDEDFDE62C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07" y="2729998"/>
              <a:ext cx="1112685" cy="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29EF721-08B7-4B6C-BFAA-9FE3EEA591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151" y="3045279"/>
              <a:ext cx="1150030" cy="4191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FFD9488-B656-410C-A4C2-C790778E42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1622" y="2722028"/>
              <a:ext cx="2200933" cy="7187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517CEFE-A4DA-419D-9C13-4289C1126DFE}"/>
              </a:ext>
            </a:extLst>
          </p:cNvPr>
          <p:cNvSpPr txBox="1"/>
          <p:nvPr/>
        </p:nvSpPr>
        <p:spPr>
          <a:xfrm>
            <a:off x="8059871" y="2985959"/>
            <a:ext cx="851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254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E4A4DF9-EE01-49AA-B515-F3B0A22BC408}"/>
              </a:ext>
            </a:extLst>
          </p:cNvPr>
          <p:cNvSpPr/>
          <p:nvPr/>
        </p:nvSpPr>
        <p:spPr>
          <a:xfrm>
            <a:off x="6602982" y="5592417"/>
            <a:ext cx="4823791" cy="1265583"/>
          </a:xfrm>
          <a:prstGeom prst="rect">
            <a:avLst/>
          </a:prstGeom>
          <a:solidFill>
            <a:srgbClr val="E8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NUMBER OF VEHICLES REGISTERED IN MILLIONS</a:t>
            </a:r>
          </a:p>
        </p:txBody>
      </p:sp>
    </p:spTree>
    <p:extLst>
      <p:ext uri="{BB962C8B-B14F-4D97-AF65-F5344CB8AC3E}">
        <p14:creationId xmlns:p14="http://schemas.microsoft.com/office/powerpoint/2010/main" val="147772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6" grpId="0" animBg="1"/>
      <p:bldP spid="11" grpId="0"/>
      <p:bldP spid="15" grpId="0"/>
      <p:bldP spid="17" grpId="0"/>
      <p:bldP spid="39" grpId="0" animBg="1"/>
      <p:bldP spid="40" grpId="0" animBg="1"/>
      <p:bldP spid="41" grpId="0"/>
      <p:bldP spid="42" grpId="0"/>
      <p:bldP spid="44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43880B49-5B70-4C49-8C86-ABE121CC1618}"/>
              </a:ext>
            </a:extLst>
          </p:cNvPr>
          <p:cNvSpPr/>
          <p:nvPr/>
        </p:nvSpPr>
        <p:spPr>
          <a:xfrm>
            <a:off x="2619737" y="2148468"/>
            <a:ext cx="516835" cy="35367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F168C-8823-4D9C-8D2E-3624783BD0DD}"/>
              </a:ext>
            </a:extLst>
          </p:cNvPr>
          <p:cNvSpPr txBox="1"/>
          <p:nvPr/>
        </p:nvSpPr>
        <p:spPr>
          <a:xfrm rot="16200000">
            <a:off x="1884242" y="4232534"/>
            <a:ext cx="2001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2007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FFFCEFBA-BB0C-4B09-8873-0B8C0872A9E1}"/>
              </a:ext>
            </a:extLst>
          </p:cNvPr>
          <p:cNvSpPr/>
          <p:nvPr/>
        </p:nvSpPr>
        <p:spPr>
          <a:xfrm>
            <a:off x="3653407" y="2723324"/>
            <a:ext cx="516835" cy="296186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0A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4FA3A-4542-4A9F-9F4C-3070CD3E7F89}"/>
              </a:ext>
            </a:extLst>
          </p:cNvPr>
          <p:cNvSpPr txBox="1"/>
          <p:nvPr/>
        </p:nvSpPr>
        <p:spPr>
          <a:xfrm rot="16200000">
            <a:off x="3225195" y="4553070"/>
            <a:ext cx="136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2017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0AE8F-308A-4123-927A-32EB02222E88}"/>
              </a:ext>
            </a:extLst>
          </p:cNvPr>
          <p:cNvSpPr txBox="1"/>
          <p:nvPr/>
        </p:nvSpPr>
        <p:spPr>
          <a:xfrm>
            <a:off x="2452427" y="2107234"/>
            <a:ext cx="85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61.9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AB54AC-DDCD-4BFB-90BC-9A07C7E6F45F}"/>
              </a:ext>
            </a:extLst>
          </p:cNvPr>
          <p:cNvSpPr txBox="1"/>
          <p:nvPr/>
        </p:nvSpPr>
        <p:spPr>
          <a:xfrm>
            <a:off x="3575392" y="2681704"/>
            <a:ext cx="68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52.4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111159-D686-49F9-8187-DB3F263AE643}"/>
              </a:ext>
            </a:extLst>
          </p:cNvPr>
          <p:cNvSpPr/>
          <p:nvPr/>
        </p:nvSpPr>
        <p:spPr>
          <a:xfrm>
            <a:off x="1623599" y="5592417"/>
            <a:ext cx="4041913" cy="1265583"/>
          </a:xfrm>
          <a:prstGeom prst="rect">
            <a:avLst/>
          </a:prstGeom>
          <a:solidFill>
            <a:srgbClr val="E8E9EB"/>
          </a:solidFill>
          <a:ln>
            <a:noFill/>
          </a:ln>
          <a:effectLst>
            <a:outerShdw blurRad="596900" dist="50800" dir="16200000" algn="ctr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CC9CD4-D6D7-4170-A106-8613AC5586D1}"/>
              </a:ext>
            </a:extLst>
          </p:cNvPr>
          <p:cNvSpPr/>
          <p:nvPr/>
        </p:nvSpPr>
        <p:spPr>
          <a:xfrm>
            <a:off x="1265790" y="5592417"/>
            <a:ext cx="4823791" cy="1265583"/>
          </a:xfrm>
          <a:prstGeom prst="rect">
            <a:avLst/>
          </a:prstGeom>
          <a:solidFill>
            <a:srgbClr val="E8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NUMBER OF VEHICLES INVOLVED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IN A FATAL ACCIDENT 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(In 1000s)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6C44B8-51A4-402B-A5D9-8224035FD35A}"/>
              </a:ext>
            </a:extLst>
          </p:cNvPr>
          <p:cNvSpPr/>
          <p:nvPr/>
        </p:nvSpPr>
        <p:spPr>
          <a:xfrm>
            <a:off x="6960791" y="5592417"/>
            <a:ext cx="4041913" cy="1265583"/>
          </a:xfrm>
          <a:prstGeom prst="rect">
            <a:avLst/>
          </a:prstGeom>
          <a:solidFill>
            <a:srgbClr val="E8E9EB"/>
          </a:solidFill>
          <a:ln>
            <a:noFill/>
          </a:ln>
          <a:effectLst>
            <a:outerShdw blurRad="596900" dist="50800" dir="16200000" algn="ctr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363BC42-C665-407D-ACEC-8D2BFFC38522}"/>
              </a:ext>
            </a:extLst>
          </p:cNvPr>
          <p:cNvGrpSpPr/>
          <p:nvPr/>
        </p:nvGrpSpPr>
        <p:grpSpPr>
          <a:xfrm>
            <a:off x="2198175" y="439007"/>
            <a:ext cx="8309692" cy="872151"/>
            <a:chOff x="2510538" y="446441"/>
            <a:chExt cx="8309692" cy="87215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1CCF04C-8372-487B-A3AE-DFEB605010F9}"/>
                </a:ext>
              </a:extLst>
            </p:cNvPr>
            <p:cNvSpPr txBox="1"/>
            <p:nvPr/>
          </p:nvSpPr>
          <p:spPr>
            <a:xfrm>
              <a:off x="2510538" y="446441"/>
              <a:ext cx="83096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30ACEC"/>
                  </a:solidFill>
                  <a:latin typeface="Tw Cen MT" panose="020B0602020104020603" pitchFamily="34" charset="0"/>
                </a:rPr>
                <a:t>FATALITY ACCIDENT REDUCTION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A6AA0DC-FEF7-4BEF-B1F7-0995F7D65D7A}"/>
                </a:ext>
              </a:extLst>
            </p:cNvPr>
            <p:cNvSpPr txBox="1"/>
            <p:nvPr/>
          </p:nvSpPr>
          <p:spPr>
            <a:xfrm>
              <a:off x="3143303" y="949260"/>
              <a:ext cx="653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565654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AC1EB40A-992A-4029-8B1B-0F68CFA19599}"/>
              </a:ext>
            </a:extLst>
          </p:cNvPr>
          <p:cNvSpPr/>
          <p:nvPr/>
        </p:nvSpPr>
        <p:spPr>
          <a:xfrm>
            <a:off x="8227181" y="3638124"/>
            <a:ext cx="516835" cy="195429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029BD45C-E5E5-486A-AAF1-524DC18ACAE2}"/>
              </a:ext>
            </a:extLst>
          </p:cNvPr>
          <p:cNvSpPr/>
          <p:nvPr/>
        </p:nvSpPr>
        <p:spPr>
          <a:xfrm>
            <a:off x="9260851" y="4134677"/>
            <a:ext cx="516835" cy="145774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0A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F9990E-2461-464B-8DB7-9BBEDB08D621}"/>
              </a:ext>
            </a:extLst>
          </p:cNvPr>
          <p:cNvSpPr txBox="1"/>
          <p:nvPr/>
        </p:nvSpPr>
        <p:spPr>
          <a:xfrm rot="16200000">
            <a:off x="7491686" y="4139767"/>
            <a:ext cx="2001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2007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40E2A4-D761-416A-89B8-3A15F7F8E5BE}"/>
              </a:ext>
            </a:extLst>
          </p:cNvPr>
          <p:cNvSpPr txBox="1"/>
          <p:nvPr/>
        </p:nvSpPr>
        <p:spPr>
          <a:xfrm rot="16200000">
            <a:off x="8832639" y="4460303"/>
            <a:ext cx="136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2017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C93EDB-8D27-495E-B4F4-066C8B704C74}"/>
              </a:ext>
            </a:extLst>
          </p:cNvPr>
          <p:cNvSpPr txBox="1"/>
          <p:nvPr/>
        </p:nvSpPr>
        <p:spPr>
          <a:xfrm>
            <a:off x="9182836" y="4090693"/>
            <a:ext cx="68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30.1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17CEFE-A4DA-419D-9C13-4289C1126DFE}"/>
              </a:ext>
            </a:extLst>
          </p:cNvPr>
          <p:cNvSpPr txBox="1"/>
          <p:nvPr/>
        </p:nvSpPr>
        <p:spPr>
          <a:xfrm>
            <a:off x="8059871" y="3586655"/>
            <a:ext cx="85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35.7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E4A4DF9-EE01-49AA-B515-F3B0A22BC408}"/>
              </a:ext>
            </a:extLst>
          </p:cNvPr>
          <p:cNvSpPr/>
          <p:nvPr/>
        </p:nvSpPr>
        <p:spPr>
          <a:xfrm>
            <a:off x="6602982" y="5592417"/>
            <a:ext cx="4823791" cy="1265583"/>
          </a:xfrm>
          <a:prstGeom prst="rect">
            <a:avLst/>
          </a:prstGeom>
          <a:solidFill>
            <a:srgbClr val="E8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NUMBER OF FATALITIES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(In 1000s)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1A8C6F-6EA7-4BE7-950B-317CA97BCD82}"/>
              </a:ext>
            </a:extLst>
          </p:cNvPr>
          <p:cNvSpPr txBox="1"/>
          <p:nvPr/>
        </p:nvSpPr>
        <p:spPr>
          <a:xfrm>
            <a:off x="5112631" y="2507344"/>
            <a:ext cx="22481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BOTH DECREASED BY </a:t>
            </a:r>
            <a:r>
              <a:rPr lang="en-US" sz="2800" b="1" dirty="0">
                <a:solidFill>
                  <a:srgbClr val="30ACEC"/>
                </a:solidFill>
                <a:latin typeface="Tw Cen MT" panose="020B0602020104020603" pitchFamily="34" charset="0"/>
              </a:rPr>
              <a:t>%</a:t>
            </a:r>
            <a:r>
              <a:rPr lang="en-US" sz="4000" b="1" dirty="0">
                <a:solidFill>
                  <a:srgbClr val="30ACEC"/>
                </a:solidFill>
                <a:latin typeface="Tw Cen MT" panose="020B0602020104020603" pitchFamily="34" charset="0"/>
              </a:rPr>
              <a:t>15.5</a:t>
            </a:r>
            <a:endParaRPr lang="en-US" sz="3200" b="1" dirty="0">
              <a:solidFill>
                <a:srgbClr val="30ACEC"/>
              </a:solidFill>
              <a:latin typeface="Tw Cen MT" panose="020B0602020104020603" pitchFamily="34" charset="0"/>
            </a:endParaRPr>
          </a:p>
          <a:p>
            <a:pPr algn="ctr"/>
            <a:endParaRPr lang="en-US" sz="1200" b="1" dirty="0">
              <a:solidFill>
                <a:srgbClr val="30ACEC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LESS ACCIDENTS AND SAFER VEHICLES 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9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6" grpId="0" animBg="1"/>
      <p:bldP spid="11" grpId="0"/>
      <p:bldP spid="15" grpId="0"/>
      <p:bldP spid="17" grpId="0"/>
      <p:bldP spid="39" grpId="0" animBg="1"/>
      <p:bldP spid="40" grpId="0" animBg="1"/>
      <p:bldP spid="41" grpId="0"/>
      <p:bldP spid="42" grpId="0"/>
      <p:bldP spid="44" grpId="0"/>
      <p:bldP spid="43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43880B49-5B70-4C49-8C86-ABE121CC1618}"/>
              </a:ext>
            </a:extLst>
          </p:cNvPr>
          <p:cNvSpPr/>
          <p:nvPr/>
        </p:nvSpPr>
        <p:spPr>
          <a:xfrm>
            <a:off x="2619737" y="2605078"/>
            <a:ext cx="516835" cy="308010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F168C-8823-4D9C-8D2E-3624783BD0DD}"/>
              </a:ext>
            </a:extLst>
          </p:cNvPr>
          <p:cNvSpPr txBox="1"/>
          <p:nvPr/>
        </p:nvSpPr>
        <p:spPr>
          <a:xfrm rot="16200000">
            <a:off x="1884242" y="4232534"/>
            <a:ext cx="2001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2007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FFFCEFBA-BB0C-4B09-8873-0B8C0872A9E1}"/>
              </a:ext>
            </a:extLst>
          </p:cNvPr>
          <p:cNvSpPr/>
          <p:nvPr/>
        </p:nvSpPr>
        <p:spPr>
          <a:xfrm>
            <a:off x="3653407" y="3400838"/>
            <a:ext cx="516835" cy="228434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0A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4FA3A-4542-4A9F-9F4C-3070CD3E7F89}"/>
              </a:ext>
            </a:extLst>
          </p:cNvPr>
          <p:cNvSpPr txBox="1"/>
          <p:nvPr/>
        </p:nvSpPr>
        <p:spPr>
          <a:xfrm rot="16200000">
            <a:off x="3225195" y="4553070"/>
            <a:ext cx="136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E9EB"/>
                </a:solidFill>
                <a:latin typeface="Tw Cen MT" panose="020B0602020104020603" pitchFamily="34" charset="0"/>
              </a:rPr>
              <a:t>2017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0AE8F-308A-4123-927A-32EB02222E88}"/>
              </a:ext>
            </a:extLst>
          </p:cNvPr>
          <p:cNvSpPr txBox="1"/>
          <p:nvPr/>
        </p:nvSpPr>
        <p:spPr>
          <a:xfrm>
            <a:off x="2452427" y="2567767"/>
            <a:ext cx="85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11.9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AB54AC-DDCD-4BFB-90BC-9A07C7E6F45F}"/>
              </a:ext>
            </a:extLst>
          </p:cNvPr>
          <p:cNvSpPr txBox="1"/>
          <p:nvPr/>
        </p:nvSpPr>
        <p:spPr>
          <a:xfrm>
            <a:off x="3575392" y="3355822"/>
            <a:ext cx="68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9.4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111159-D686-49F9-8187-DB3F263AE643}"/>
              </a:ext>
            </a:extLst>
          </p:cNvPr>
          <p:cNvSpPr/>
          <p:nvPr/>
        </p:nvSpPr>
        <p:spPr>
          <a:xfrm>
            <a:off x="1623599" y="5592417"/>
            <a:ext cx="4041913" cy="1265583"/>
          </a:xfrm>
          <a:prstGeom prst="rect">
            <a:avLst/>
          </a:prstGeom>
          <a:solidFill>
            <a:srgbClr val="E8E9EB"/>
          </a:solidFill>
          <a:ln>
            <a:noFill/>
          </a:ln>
          <a:effectLst>
            <a:outerShdw blurRad="596900" dist="50800" dir="16200000" algn="ctr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CC9CD4-D6D7-4170-A106-8613AC5586D1}"/>
              </a:ext>
            </a:extLst>
          </p:cNvPr>
          <p:cNvSpPr/>
          <p:nvPr/>
        </p:nvSpPr>
        <p:spPr>
          <a:xfrm>
            <a:off x="1265790" y="5592417"/>
            <a:ext cx="4823791" cy="1265583"/>
          </a:xfrm>
          <a:prstGeom prst="rect">
            <a:avLst/>
          </a:prstGeom>
          <a:solidFill>
            <a:srgbClr val="E8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FATALITIES PER BILLION MILES DRIVEN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363BC42-C665-407D-ACEC-8D2BFFC38522}"/>
              </a:ext>
            </a:extLst>
          </p:cNvPr>
          <p:cNvGrpSpPr/>
          <p:nvPr/>
        </p:nvGrpSpPr>
        <p:grpSpPr>
          <a:xfrm>
            <a:off x="2198175" y="439007"/>
            <a:ext cx="8309692" cy="872151"/>
            <a:chOff x="2510538" y="446441"/>
            <a:chExt cx="8309692" cy="87215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1CCF04C-8372-487B-A3AE-DFEB605010F9}"/>
                </a:ext>
              </a:extLst>
            </p:cNvPr>
            <p:cNvSpPr txBox="1"/>
            <p:nvPr/>
          </p:nvSpPr>
          <p:spPr>
            <a:xfrm>
              <a:off x="2510538" y="446441"/>
              <a:ext cx="83096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30ACEC"/>
                  </a:solidFill>
                  <a:latin typeface="Tw Cen MT" panose="020B0602020104020603" pitchFamily="34" charset="0"/>
                </a:rPr>
                <a:t>COMPOUND EFFECT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A6AA0DC-FEF7-4BEF-B1F7-0995F7D65D7A}"/>
                </a:ext>
              </a:extLst>
            </p:cNvPr>
            <p:cNvSpPr txBox="1"/>
            <p:nvPr/>
          </p:nvSpPr>
          <p:spPr>
            <a:xfrm>
              <a:off x="3143303" y="949260"/>
              <a:ext cx="653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565654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9FAD4DB-9E6F-4A71-B940-A72B7635A4EA}"/>
              </a:ext>
            </a:extLst>
          </p:cNvPr>
          <p:cNvSpPr txBox="1"/>
          <p:nvPr/>
        </p:nvSpPr>
        <p:spPr>
          <a:xfrm>
            <a:off x="6854663" y="2647219"/>
            <a:ext cx="4718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THIS IS A </a:t>
            </a:r>
            <a:r>
              <a:rPr lang="en-US" sz="4800" b="1" dirty="0">
                <a:solidFill>
                  <a:srgbClr val="30ACEC"/>
                </a:solidFill>
              </a:rPr>
              <a:t>21.2%</a:t>
            </a:r>
            <a:r>
              <a:rPr lang="en-US" sz="4000" b="1" dirty="0">
                <a:solidFill>
                  <a:srgbClr val="30ACEC"/>
                </a:solidFill>
              </a:rPr>
              <a:t> </a:t>
            </a:r>
            <a:r>
              <a:rPr lang="en-US" sz="2400" b="1" dirty="0">
                <a:solidFill>
                  <a:srgbClr val="30ACEC"/>
                </a:solidFill>
              </a:rPr>
              <a:t>REDUCTION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IN THE NUMBER OF</a:t>
            </a: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FATALITIES PER BILLION MILES DRIVEN</a:t>
            </a:r>
          </a:p>
        </p:txBody>
      </p:sp>
    </p:spTree>
    <p:extLst>
      <p:ext uri="{BB962C8B-B14F-4D97-AF65-F5344CB8AC3E}">
        <p14:creationId xmlns:p14="http://schemas.microsoft.com/office/powerpoint/2010/main" val="118512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6" grpId="0" animBg="1"/>
      <p:bldP spid="11" grpId="0"/>
      <p:bldP spid="15" grpId="0"/>
      <p:bldP spid="17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363BC42-C665-407D-ACEC-8D2BFFC38522}"/>
              </a:ext>
            </a:extLst>
          </p:cNvPr>
          <p:cNvGrpSpPr/>
          <p:nvPr/>
        </p:nvGrpSpPr>
        <p:grpSpPr>
          <a:xfrm>
            <a:off x="2198175" y="439007"/>
            <a:ext cx="8309692" cy="872151"/>
            <a:chOff x="2510538" y="446441"/>
            <a:chExt cx="8309692" cy="87215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1CCF04C-8372-487B-A3AE-DFEB605010F9}"/>
                </a:ext>
              </a:extLst>
            </p:cNvPr>
            <p:cNvSpPr txBox="1"/>
            <p:nvPr/>
          </p:nvSpPr>
          <p:spPr>
            <a:xfrm>
              <a:off x="2510538" y="446441"/>
              <a:ext cx="83096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30ACEC"/>
                  </a:solidFill>
                  <a:latin typeface="Tw Cen MT" panose="020B0602020104020603" pitchFamily="34" charset="0"/>
                </a:rPr>
                <a:t>LIVES SAVED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A6AA0DC-FEF7-4BEF-B1F7-0995F7D65D7A}"/>
                </a:ext>
              </a:extLst>
            </p:cNvPr>
            <p:cNvSpPr txBox="1"/>
            <p:nvPr/>
          </p:nvSpPr>
          <p:spPr>
            <a:xfrm>
              <a:off x="3143303" y="949260"/>
              <a:ext cx="653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565654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6A5D2B55-FE51-438F-BC8F-4C4972DFB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990" y="1461693"/>
            <a:ext cx="914400" cy="914400"/>
          </a:xfrm>
          <a:prstGeom prst="rect">
            <a:avLst/>
          </a:prstGeom>
        </p:spPr>
      </p:pic>
      <p:pic>
        <p:nvPicPr>
          <p:cNvPr id="19" name="Graphic 18" descr="Man">
            <a:extLst>
              <a:ext uri="{FF2B5EF4-FFF2-40B4-BE49-F238E27FC236}">
                <a16:creationId xmlns:a16="http://schemas.microsoft.com/office/drawing/2014/main" id="{D3E199E1-A3C1-4EDA-88C4-D335EE309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190" y="1461693"/>
            <a:ext cx="914400" cy="914400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7B355D78-5BCC-4D07-87C1-59FFB01E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7390" y="1461693"/>
            <a:ext cx="914400" cy="914400"/>
          </a:xfrm>
          <a:prstGeom prst="rect">
            <a:avLst/>
          </a:prstGeom>
        </p:spPr>
      </p:pic>
      <p:pic>
        <p:nvPicPr>
          <p:cNvPr id="21" name="Graphic 20" descr="Man">
            <a:extLst>
              <a:ext uri="{FF2B5EF4-FFF2-40B4-BE49-F238E27FC236}">
                <a16:creationId xmlns:a16="http://schemas.microsoft.com/office/drawing/2014/main" id="{FEBB014E-9EF8-48AD-9884-F2C830BCE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4590" y="1461693"/>
            <a:ext cx="914400" cy="914400"/>
          </a:xfrm>
          <a:prstGeom prst="rect">
            <a:avLst/>
          </a:prstGeom>
        </p:spPr>
      </p:pic>
      <p:pic>
        <p:nvPicPr>
          <p:cNvPr id="22" name="Graphic 21" descr="Man">
            <a:extLst>
              <a:ext uri="{FF2B5EF4-FFF2-40B4-BE49-F238E27FC236}">
                <a16:creationId xmlns:a16="http://schemas.microsoft.com/office/drawing/2014/main" id="{B4758920-E070-467F-ABD3-252826DF6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1790" y="1461693"/>
            <a:ext cx="914400" cy="914400"/>
          </a:xfrm>
          <a:prstGeom prst="rect">
            <a:avLst/>
          </a:prstGeom>
        </p:spPr>
      </p:pic>
      <p:pic>
        <p:nvPicPr>
          <p:cNvPr id="23" name="Graphic 22" descr="Man">
            <a:extLst>
              <a:ext uri="{FF2B5EF4-FFF2-40B4-BE49-F238E27FC236}">
                <a16:creationId xmlns:a16="http://schemas.microsoft.com/office/drawing/2014/main" id="{8F59379C-2C51-4E54-B8F2-098FDCD8B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8990" y="1461693"/>
            <a:ext cx="914400" cy="914400"/>
          </a:xfrm>
          <a:prstGeom prst="rect">
            <a:avLst/>
          </a:prstGeom>
        </p:spPr>
      </p:pic>
      <p:pic>
        <p:nvPicPr>
          <p:cNvPr id="24" name="Graphic 23" descr="Man">
            <a:extLst>
              <a:ext uri="{FF2B5EF4-FFF2-40B4-BE49-F238E27FC236}">
                <a16:creationId xmlns:a16="http://schemas.microsoft.com/office/drawing/2014/main" id="{CA381120-E335-443E-A5EB-C1870ABF8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190" y="1461693"/>
            <a:ext cx="914400" cy="914400"/>
          </a:xfrm>
          <a:prstGeom prst="rect">
            <a:avLst/>
          </a:prstGeom>
        </p:spPr>
      </p:pic>
      <p:pic>
        <p:nvPicPr>
          <p:cNvPr id="25" name="Graphic 24" descr="Man">
            <a:extLst>
              <a:ext uri="{FF2B5EF4-FFF2-40B4-BE49-F238E27FC236}">
                <a16:creationId xmlns:a16="http://schemas.microsoft.com/office/drawing/2014/main" id="{376967F8-404A-46FC-BCC9-43054A5E6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390" y="1461693"/>
            <a:ext cx="914400" cy="9144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E85E96F5-BA46-404D-A4D8-0A87A62B5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990" y="2388219"/>
            <a:ext cx="914400" cy="9144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209F59B8-13A3-4BC3-9BC8-1F490BD8A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190" y="2388219"/>
            <a:ext cx="914400" cy="9144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0ABFEAC4-79B3-410E-855F-B27B727A7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7390" y="2388219"/>
            <a:ext cx="914400" cy="914400"/>
          </a:xfrm>
          <a:prstGeom prst="rect">
            <a:avLst/>
          </a:prstGeom>
        </p:spPr>
      </p:pic>
      <p:pic>
        <p:nvPicPr>
          <p:cNvPr id="35" name="Graphic 34" descr="Man">
            <a:extLst>
              <a:ext uri="{FF2B5EF4-FFF2-40B4-BE49-F238E27FC236}">
                <a16:creationId xmlns:a16="http://schemas.microsoft.com/office/drawing/2014/main" id="{814F0DB7-7DE0-4409-BF5F-D05190FA0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4590" y="2388219"/>
            <a:ext cx="914400" cy="914400"/>
          </a:xfrm>
          <a:prstGeom prst="rect">
            <a:avLst/>
          </a:prstGeom>
        </p:spPr>
      </p:pic>
      <p:pic>
        <p:nvPicPr>
          <p:cNvPr id="36" name="Graphic 35" descr="Man">
            <a:extLst>
              <a:ext uri="{FF2B5EF4-FFF2-40B4-BE49-F238E27FC236}">
                <a16:creationId xmlns:a16="http://schemas.microsoft.com/office/drawing/2014/main" id="{E01826BA-3CE5-4F79-99C5-0CAE81F64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1790" y="2388219"/>
            <a:ext cx="914400" cy="914400"/>
          </a:xfrm>
          <a:prstGeom prst="rect">
            <a:avLst/>
          </a:prstGeom>
        </p:spPr>
      </p:pic>
      <p:pic>
        <p:nvPicPr>
          <p:cNvPr id="37" name="Graphic 36" descr="Man">
            <a:extLst>
              <a:ext uri="{FF2B5EF4-FFF2-40B4-BE49-F238E27FC236}">
                <a16:creationId xmlns:a16="http://schemas.microsoft.com/office/drawing/2014/main" id="{C4C01DB5-CB48-4BE5-B2CE-146EA6F52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8990" y="2388219"/>
            <a:ext cx="914400" cy="914400"/>
          </a:xfrm>
          <a:prstGeom prst="rect">
            <a:avLst/>
          </a:prstGeom>
        </p:spPr>
      </p:pic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8423E41F-E566-4E39-89F1-D0F830B04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190" y="2388219"/>
            <a:ext cx="914400" cy="914400"/>
          </a:xfrm>
          <a:prstGeom prst="rect">
            <a:avLst/>
          </a:prstGeom>
        </p:spPr>
      </p:pic>
      <p:pic>
        <p:nvPicPr>
          <p:cNvPr id="39" name="Graphic 38" descr="Man">
            <a:extLst>
              <a:ext uri="{FF2B5EF4-FFF2-40B4-BE49-F238E27FC236}">
                <a16:creationId xmlns:a16="http://schemas.microsoft.com/office/drawing/2014/main" id="{299BDF24-628C-4BAC-8344-429058B23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390" y="2388219"/>
            <a:ext cx="914400" cy="914400"/>
          </a:xfrm>
          <a:prstGeom prst="rect">
            <a:avLst/>
          </a:prstGeom>
        </p:spPr>
      </p:pic>
      <p:pic>
        <p:nvPicPr>
          <p:cNvPr id="40" name="Graphic 39" descr="Man">
            <a:extLst>
              <a:ext uri="{FF2B5EF4-FFF2-40B4-BE49-F238E27FC236}">
                <a16:creationId xmlns:a16="http://schemas.microsoft.com/office/drawing/2014/main" id="{D876F810-6368-4268-AAE8-169F1A765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990" y="3321669"/>
            <a:ext cx="914400" cy="914400"/>
          </a:xfrm>
          <a:prstGeom prst="rect">
            <a:avLst/>
          </a:prstGeom>
        </p:spPr>
      </p:pic>
      <p:pic>
        <p:nvPicPr>
          <p:cNvPr id="41" name="Graphic 40" descr="Man">
            <a:extLst>
              <a:ext uri="{FF2B5EF4-FFF2-40B4-BE49-F238E27FC236}">
                <a16:creationId xmlns:a16="http://schemas.microsoft.com/office/drawing/2014/main" id="{1219A5AD-E3EF-4E90-804D-B73F831DF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190" y="3321669"/>
            <a:ext cx="914400" cy="914400"/>
          </a:xfrm>
          <a:prstGeom prst="rect">
            <a:avLst/>
          </a:prstGeom>
        </p:spPr>
      </p:pic>
      <p:pic>
        <p:nvPicPr>
          <p:cNvPr id="42" name="Graphic 41" descr="Man">
            <a:extLst>
              <a:ext uri="{FF2B5EF4-FFF2-40B4-BE49-F238E27FC236}">
                <a16:creationId xmlns:a16="http://schemas.microsoft.com/office/drawing/2014/main" id="{FBBA4AAE-7F5F-44C7-9270-C97C93B7E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7390" y="3321669"/>
            <a:ext cx="914400" cy="914400"/>
          </a:xfrm>
          <a:prstGeom prst="rect">
            <a:avLst/>
          </a:prstGeom>
        </p:spPr>
      </p:pic>
      <p:pic>
        <p:nvPicPr>
          <p:cNvPr id="43" name="Graphic 42" descr="Man">
            <a:extLst>
              <a:ext uri="{FF2B5EF4-FFF2-40B4-BE49-F238E27FC236}">
                <a16:creationId xmlns:a16="http://schemas.microsoft.com/office/drawing/2014/main" id="{9B309FE8-2EC8-4ECF-9839-69D057786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4590" y="3321669"/>
            <a:ext cx="914400" cy="914400"/>
          </a:xfrm>
          <a:prstGeom prst="rect">
            <a:avLst/>
          </a:prstGeom>
        </p:spPr>
      </p:pic>
      <p:pic>
        <p:nvPicPr>
          <p:cNvPr id="44" name="Graphic 43" descr="Man">
            <a:extLst>
              <a:ext uri="{FF2B5EF4-FFF2-40B4-BE49-F238E27FC236}">
                <a16:creationId xmlns:a16="http://schemas.microsoft.com/office/drawing/2014/main" id="{8B7193BF-8B1E-4B1F-A188-206A16459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1790" y="3321669"/>
            <a:ext cx="914400" cy="914400"/>
          </a:xfrm>
          <a:prstGeom prst="rect">
            <a:avLst/>
          </a:prstGeom>
        </p:spPr>
      </p:pic>
      <p:pic>
        <p:nvPicPr>
          <p:cNvPr id="45" name="Graphic 44" descr="Man">
            <a:extLst>
              <a:ext uri="{FF2B5EF4-FFF2-40B4-BE49-F238E27FC236}">
                <a16:creationId xmlns:a16="http://schemas.microsoft.com/office/drawing/2014/main" id="{2AB373A1-37EF-4FD0-A1DF-AFE564345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8990" y="3321669"/>
            <a:ext cx="914400" cy="914400"/>
          </a:xfrm>
          <a:prstGeom prst="rect">
            <a:avLst/>
          </a:prstGeom>
        </p:spPr>
      </p:pic>
      <p:pic>
        <p:nvPicPr>
          <p:cNvPr id="46" name="Graphic 45" descr="Man">
            <a:extLst>
              <a:ext uri="{FF2B5EF4-FFF2-40B4-BE49-F238E27FC236}">
                <a16:creationId xmlns:a16="http://schemas.microsoft.com/office/drawing/2014/main" id="{BBEF64EA-2689-4102-BBCF-E191BCEC7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190" y="3321669"/>
            <a:ext cx="914400" cy="914400"/>
          </a:xfrm>
          <a:prstGeom prst="rect">
            <a:avLst/>
          </a:prstGeom>
        </p:spPr>
      </p:pic>
      <p:pic>
        <p:nvPicPr>
          <p:cNvPr id="47" name="Graphic 46" descr="Man">
            <a:extLst>
              <a:ext uri="{FF2B5EF4-FFF2-40B4-BE49-F238E27FC236}">
                <a16:creationId xmlns:a16="http://schemas.microsoft.com/office/drawing/2014/main" id="{F46CE2B3-26AF-4D96-9591-ABD4BBC54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390" y="3321669"/>
            <a:ext cx="914400" cy="914400"/>
          </a:xfrm>
          <a:prstGeom prst="rect">
            <a:avLst/>
          </a:prstGeom>
        </p:spPr>
      </p:pic>
      <p:pic>
        <p:nvPicPr>
          <p:cNvPr id="48" name="Graphic 47" descr="Man">
            <a:extLst>
              <a:ext uri="{FF2B5EF4-FFF2-40B4-BE49-F238E27FC236}">
                <a16:creationId xmlns:a16="http://schemas.microsoft.com/office/drawing/2014/main" id="{5B7EC43B-6421-4285-8746-9A289183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990" y="4255119"/>
            <a:ext cx="914400" cy="914400"/>
          </a:xfrm>
          <a:prstGeom prst="rect">
            <a:avLst/>
          </a:prstGeom>
        </p:spPr>
      </p:pic>
      <p:pic>
        <p:nvPicPr>
          <p:cNvPr id="49" name="Graphic 48" descr="Man">
            <a:extLst>
              <a:ext uri="{FF2B5EF4-FFF2-40B4-BE49-F238E27FC236}">
                <a16:creationId xmlns:a16="http://schemas.microsoft.com/office/drawing/2014/main" id="{17A842F0-7BD6-4B63-85B2-EB1262B21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190" y="4255119"/>
            <a:ext cx="914400" cy="914400"/>
          </a:xfrm>
          <a:prstGeom prst="rect">
            <a:avLst/>
          </a:prstGeom>
        </p:spPr>
      </p:pic>
      <p:pic>
        <p:nvPicPr>
          <p:cNvPr id="50" name="Graphic 49" descr="Man">
            <a:extLst>
              <a:ext uri="{FF2B5EF4-FFF2-40B4-BE49-F238E27FC236}">
                <a16:creationId xmlns:a16="http://schemas.microsoft.com/office/drawing/2014/main" id="{894262C2-054E-4149-A534-D27304201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7390" y="4255119"/>
            <a:ext cx="914400" cy="914400"/>
          </a:xfrm>
          <a:prstGeom prst="rect">
            <a:avLst/>
          </a:prstGeom>
        </p:spPr>
      </p:pic>
      <p:pic>
        <p:nvPicPr>
          <p:cNvPr id="51" name="Graphic 50" descr="Man">
            <a:extLst>
              <a:ext uri="{FF2B5EF4-FFF2-40B4-BE49-F238E27FC236}">
                <a16:creationId xmlns:a16="http://schemas.microsoft.com/office/drawing/2014/main" id="{6F123D8E-9593-4080-BA10-90B54E53B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4590" y="4255119"/>
            <a:ext cx="914400" cy="914400"/>
          </a:xfrm>
          <a:prstGeom prst="rect">
            <a:avLst/>
          </a:prstGeom>
        </p:spPr>
      </p:pic>
      <p:pic>
        <p:nvPicPr>
          <p:cNvPr id="52" name="Graphic 51" descr="Man">
            <a:extLst>
              <a:ext uri="{FF2B5EF4-FFF2-40B4-BE49-F238E27FC236}">
                <a16:creationId xmlns:a16="http://schemas.microsoft.com/office/drawing/2014/main" id="{B5DDE95A-94BC-47D9-BF13-93F7DBD39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1790" y="4255119"/>
            <a:ext cx="914400" cy="914400"/>
          </a:xfrm>
          <a:prstGeom prst="rect">
            <a:avLst/>
          </a:prstGeom>
        </p:spPr>
      </p:pic>
      <p:pic>
        <p:nvPicPr>
          <p:cNvPr id="53" name="Graphic 52" descr="Man">
            <a:extLst>
              <a:ext uri="{FF2B5EF4-FFF2-40B4-BE49-F238E27FC236}">
                <a16:creationId xmlns:a16="http://schemas.microsoft.com/office/drawing/2014/main" id="{84C2F0B1-E33F-4A13-97A7-35A5DD208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8990" y="4255119"/>
            <a:ext cx="914400" cy="914400"/>
          </a:xfrm>
          <a:prstGeom prst="rect">
            <a:avLst/>
          </a:prstGeom>
        </p:spPr>
      </p:pic>
      <p:pic>
        <p:nvPicPr>
          <p:cNvPr id="54" name="Graphic 53" descr="Man">
            <a:extLst>
              <a:ext uri="{FF2B5EF4-FFF2-40B4-BE49-F238E27FC236}">
                <a16:creationId xmlns:a16="http://schemas.microsoft.com/office/drawing/2014/main" id="{A22C793B-F8E3-46E5-8E68-1F3516937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190" y="4255119"/>
            <a:ext cx="914400" cy="914400"/>
          </a:xfrm>
          <a:prstGeom prst="rect">
            <a:avLst/>
          </a:prstGeom>
        </p:spPr>
      </p:pic>
      <p:pic>
        <p:nvPicPr>
          <p:cNvPr id="55" name="Graphic 54" descr="Man">
            <a:extLst>
              <a:ext uri="{FF2B5EF4-FFF2-40B4-BE49-F238E27FC236}">
                <a16:creationId xmlns:a16="http://schemas.microsoft.com/office/drawing/2014/main" id="{FB1CBC3C-DF44-4C8F-B6C9-C6C0BA7F9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390" y="4255119"/>
            <a:ext cx="914400" cy="914400"/>
          </a:xfrm>
          <a:prstGeom prst="rect">
            <a:avLst/>
          </a:prstGeom>
        </p:spPr>
      </p:pic>
      <p:pic>
        <p:nvPicPr>
          <p:cNvPr id="56" name="Graphic 55" descr="Man">
            <a:extLst>
              <a:ext uri="{FF2B5EF4-FFF2-40B4-BE49-F238E27FC236}">
                <a16:creationId xmlns:a16="http://schemas.microsoft.com/office/drawing/2014/main" id="{386F4FFA-CC5F-4971-ABC9-D105EDCDA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990" y="5188569"/>
            <a:ext cx="914400" cy="914400"/>
          </a:xfrm>
          <a:prstGeom prst="rect">
            <a:avLst/>
          </a:prstGeom>
        </p:spPr>
      </p:pic>
      <p:pic>
        <p:nvPicPr>
          <p:cNvPr id="57" name="Graphic 56" descr="Man">
            <a:extLst>
              <a:ext uri="{FF2B5EF4-FFF2-40B4-BE49-F238E27FC236}">
                <a16:creationId xmlns:a16="http://schemas.microsoft.com/office/drawing/2014/main" id="{1B52A94B-79E1-4E05-B4BA-E6CDE41F2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190" y="5188569"/>
            <a:ext cx="914400" cy="914400"/>
          </a:xfrm>
          <a:prstGeom prst="rect">
            <a:avLst/>
          </a:prstGeom>
        </p:spPr>
      </p:pic>
      <p:pic>
        <p:nvPicPr>
          <p:cNvPr id="58" name="Graphic 57" descr="Man">
            <a:extLst>
              <a:ext uri="{FF2B5EF4-FFF2-40B4-BE49-F238E27FC236}">
                <a16:creationId xmlns:a16="http://schemas.microsoft.com/office/drawing/2014/main" id="{6B8D4F42-83DE-4BD9-B7E5-E632CEFD1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7390" y="5188569"/>
            <a:ext cx="914400" cy="914400"/>
          </a:xfrm>
          <a:prstGeom prst="rect">
            <a:avLst/>
          </a:prstGeom>
        </p:spPr>
      </p:pic>
      <p:pic>
        <p:nvPicPr>
          <p:cNvPr id="59" name="Graphic 58" descr="Man">
            <a:extLst>
              <a:ext uri="{FF2B5EF4-FFF2-40B4-BE49-F238E27FC236}">
                <a16:creationId xmlns:a16="http://schemas.microsoft.com/office/drawing/2014/main" id="{67987ED1-C895-4326-8473-3AD3DEDF5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4590" y="5188569"/>
            <a:ext cx="914400" cy="914400"/>
          </a:xfrm>
          <a:prstGeom prst="rect">
            <a:avLst/>
          </a:prstGeom>
        </p:spPr>
      </p:pic>
      <p:pic>
        <p:nvPicPr>
          <p:cNvPr id="60" name="Graphic 59" descr="Man">
            <a:extLst>
              <a:ext uri="{FF2B5EF4-FFF2-40B4-BE49-F238E27FC236}">
                <a16:creationId xmlns:a16="http://schemas.microsoft.com/office/drawing/2014/main" id="{1C0B9751-62D3-48CF-8D69-BDD25684D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1790" y="5188569"/>
            <a:ext cx="914400" cy="914400"/>
          </a:xfrm>
          <a:prstGeom prst="rect">
            <a:avLst/>
          </a:prstGeom>
        </p:spPr>
      </p:pic>
      <p:pic>
        <p:nvPicPr>
          <p:cNvPr id="61" name="Graphic 60" descr="Man">
            <a:extLst>
              <a:ext uri="{FF2B5EF4-FFF2-40B4-BE49-F238E27FC236}">
                <a16:creationId xmlns:a16="http://schemas.microsoft.com/office/drawing/2014/main" id="{97F6E450-0912-4D09-ACEF-29AF0E4F8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8990" y="5188569"/>
            <a:ext cx="914400" cy="914400"/>
          </a:xfrm>
          <a:prstGeom prst="rect">
            <a:avLst/>
          </a:prstGeom>
        </p:spPr>
      </p:pic>
      <p:pic>
        <p:nvPicPr>
          <p:cNvPr id="62" name="Graphic 61" descr="Man">
            <a:extLst>
              <a:ext uri="{FF2B5EF4-FFF2-40B4-BE49-F238E27FC236}">
                <a16:creationId xmlns:a16="http://schemas.microsoft.com/office/drawing/2014/main" id="{0DCB833A-6011-4A97-A21D-97FC363EF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190" y="5188569"/>
            <a:ext cx="914400" cy="914400"/>
          </a:xfrm>
          <a:prstGeom prst="rect">
            <a:avLst/>
          </a:prstGeom>
        </p:spPr>
      </p:pic>
      <p:pic>
        <p:nvPicPr>
          <p:cNvPr id="63" name="Graphic 62" descr="Man">
            <a:extLst>
              <a:ext uri="{FF2B5EF4-FFF2-40B4-BE49-F238E27FC236}">
                <a16:creationId xmlns:a16="http://schemas.microsoft.com/office/drawing/2014/main" id="{2F2C7C0A-A802-4AFE-90E0-FBED3AA13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390" y="5188569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C25119C-8988-46B3-999F-314B90CF2550}"/>
              </a:ext>
            </a:extLst>
          </p:cNvPr>
          <p:cNvGrpSpPr/>
          <p:nvPr/>
        </p:nvGrpSpPr>
        <p:grpSpPr>
          <a:xfrm>
            <a:off x="616706" y="1780787"/>
            <a:ext cx="9174065" cy="4325905"/>
            <a:chOff x="616706" y="1780787"/>
            <a:chExt cx="9174065" cy="43259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FAD4DB-9E6F-4A71-B940-A72B7635A4EA}"/>
                </a:ext>
              </a:extLst>
            </p:cNvPr>
            <p:cNvSpPr txBox="1"/>
            <p:nvPr/>
          </p:nvSpPr>
          <p:spPr>
            <a:xfrm>
              <a:off x="6353021" y="1780787"/>
              <a:ext cx="3437750" cy="3647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THIS EQUATES TO OVER</a:t>
              </a:r>
            </a:p>
            <a:p>
              <a:pPr algn="ctr"/>
              <a:r>
                <a:rPr lang="en-US" sz="11500" b="1" dirty="0">
                  <a:solidFill>
                    <a:srgbClr val="30ACEC"/>
                  </a:solidFill>
                  <a:latin typeface="Tw Cen MT" panose="020B0602020104020603" pitchFamily="34" charset="0"/>
                </a:rPr>
                <a:t>8000</a:t>
              </a:r>
            </a:p>
            <a:p>
              <a:pPr algn="ctr"/>
              <a:r>
                <a:rPr lang="en-US" sz="4400" b="1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LIVES SAVED</a:t>
              </a:r>
            </a:p>
            <a:p>
              <a:pPr algn="ctr"/>
              <a:r>
                <a:rPr lang="en-US" sz="2400" b="1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THANKS TO INCREASED VEHICLE SAFETY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23A9C4-C703-41D8-82A3-FA973B802A54}"/>
                </a:ext>
              </a:extLst>
            </p:cNvPr>
            <p:cNvGrpSpPr/>
            <p:nvPr/>
          </p:nvGrpSpPr>
          <p:grpSpPr>
            <a:xfrm>
              <a:off x="616706" y="5192292"/>
              <a:ext cx="4114800" cy="914400"/>
              <a:chOff x="624140" y="5192292"/>
              <a:chExt cx="4114800" cy="914400"/>
            </a:xfrm>
          </p:grpSpPr>
          <p:pic>
            <p:nvPicPr>
              <p:cNvPr id="64" name="Graphic 63" descr="Man">
                <a:extLst>
                  <a:ext uri="{FF2B5EF4-FFF2-40B4-BE49-F238E27FC236}">
                    <a16:creationId xmlns:a16="http://schemas.microsoft.com/office/drawing/2014/main" id="{5F786527-27B7-45C1-9019-2605EA815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4140" y="519229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5" name="Graphic 64" descr="Man">
                <a:extLst>
                  <a:ext uri="{FF2B5EF4-FFF2-40B4-BE49-F238E27FC236}">
                    <a16:creationId xmlns:a16="http://schemas.microsoft.com/office/drawing/2014/main" id="{A51A3C2F-48F4-4221-A267-B299E0CF9D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81340" y="519229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6" name="Graphic 65" descr="Man">
                <a:extLst>
                  <a:ext uri="{FF2B5EF4-FFF2-40B4-BE49-F238E27FC236}">
                    <a16:creationId xmlns:a16="http://schemas.microsoft.com/office/drawing/2014/main" id="{A0BFB63F-84F3-4770-BB5B-67C96D4A3B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38540" y="519229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7" name="Graphic 66" descr="Man">
                <a:extLst>
                  <a:ext uri="{FF2B5EF4-FFF2-40B4-BE49-F238E27FC236}">
                    <a16:creationId xmlns:a16="http://schemas.microsoft.com/office/drawing/2014/main" id="{8E6BDAD1-30F7-4381-8F8D-F9D36988AA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95740" y="519229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" name="Graphic 67" descr="Man">
                <a:extLst>
                  <a:ext uri="{FF2B5EF4-FFF2-40B4-BE49-F238E27FC236}">
                    <a16:creationId xmlns:a16="http://schemas.microsoft.com/office/drawing/2014/main" id="{A25B2CD9-C4A0-4ADD-878C-D67F981C9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52940" y="519229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9" name="Graphic 68" descr="Man">
                <a:extLst>
                  <a:ext uri="{FF2B5EF4-FFF2-40B4-BE49-F238E27FC236}">
                    <a16:creationId xmlns:a16="http://schemas.microsoft.com/office/drawing/2014/main" id="{39A6353B-179C-4103-B8D3-6A47B39513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10140" y="519229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0" name="Graphic 69" descr="Man">
                <a:extLst>
                  <a:ext uri="{FF2B5EF4-FFF2-40B4-BE49-F238E27FC236}">
                    <a16:creationId xmlns:a16="http://schemas.microsoft.com/office/drawing/2014/main" id="{8A0524B8-1415-4C86-AE67-DC6124CEE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67340" y="519229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1" name="Graphic 70" descr="Man">
                <a:extLst>
                  <a:ext uri="{FF2B5EF4-FFF2-40B4-BE49-F238E27FC236}">
                    <a16:creationId xmlns:a16="http://schemas.microsoft.com/office/drawing/2014/main" id="{E6655724-9E3A-42D4-AF21-E49D5E4F7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24540" y="5192292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1148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395</TotalTime>
  <Words>202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Corbel</vt:lpstr>
      <vt:lpstr>Tw Cen MT</vt:lpstr>
      <vt:lpstr>Parallax</vt:lpstr>
      <vt:lpstr>Office Theme</vt:lpstr>
      <vt:lpstr>VEHICLE SAFETY AN ANALYSIS OF TRAFFIC FATALITIES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Vehicles Getting Safer?</dc:title>
  <dc:creator>Jonathan Henin</dc:creator>
  <cp:lastModifiedBy>Jonathan Henin</cp:lastModifiedBy>
  <cp:revision>13</cp:revision>
  <dcterms:created xsi:type="dcterms:W3CDTF">2019-10-07T01:02:32Z</dcterms:created>
  <dcterms:modified xsi:type="dcterms:W3CDTF">2019-11-03T17:05:44Z</dcterms:modified>
</cp:coreProperties>
</file>