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2" r:id="rId1"/>
  </p:sldMasterIdLst>
  <p:sldIdLst>
    <p:sldId id="256" r:id="rId2"/>
    <p:sldId id="258" r:id="rId3"/>
    <p:sldId id="264" r:id="rId4"/>
    <p:sldId id="260" r:id="rId5"/>
    <p:sldId id="265" r:id="rId6"/>
    <p:sldId id="266" r:id="rId7"/>
    <p:sldId id="267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3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59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6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09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1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4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4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5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8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4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Kickstarter Success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EDA Outline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Henin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Kickstarter’s recommendation to list less than 30 days is accurate, however so many people have taken this advice that listing for 29 days performs worse than many of the other days.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days which seem to have the highest chance of success is between 7 and 21 days. 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days should you list a Kickstarter campaign for the highest chance of success.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Kickstarter recommends listing for slightly less than 30 days. 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campaign can be listed between 1 and 60 days.</a:t>
            </a:r>
          </a:p>
        </p:txBody>
      </p:sp>
    </p:spTree>
    <p:extLst>
      <p:ext uri="{BB962C8B-B14F-4D97-AF65-F5344CB8AC3E}">
        <p14:creationId xmlns:p14="http://schemas.microsoft.com/office/powerpoint/2010/main" val="48984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Histograms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13" y="2608090"/>
            <a:ext cx="4941426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PMF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35" y="2585582"/>
            <a:ext cx="4941426" cy="33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5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CDF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18" y="2583403"/>
            <a:ext cx="4877911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 Distribution Plot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7" y="2470422"/>
            <a:ext cx="4839803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Scatterplot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28" y="2577389"/>
            <a:ext cx="4877911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9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51" y="2655218"/>
            <a:ext cx="64674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673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Rockwell</vt:lpstr>
      <vt:lpstr>Tahoma</vt:lpstr>
      <vt:lpstr>Trebuchet MS</vt:lpstr>
      <vt:lpstr>Wingdings 3</vt:lpstr>
      <vt:lpstr>Facet</vt:lpstr>
      <vt:lpstr>Kickstarter Success EDA Outline</vt:lpstr>
      <vt:lpstr>Statistical question</vt:lpstr>
      <vt:lpstr>Background Information</vt:lpstr>
      <vt:lpstr>Analysis</vt:lpstr>
      <vt:lpstr>Analysis</vt:lpstr>
      <vt:lpstr>Analysis</vt:lpstr>
      <vt:lpstr>Analysis</vt:lpstr>
      <vt:lpstr>Analysis</vt:lpstr>
      <vt:lpstr>Analysis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2018-11-16T20:53:10Z</dcterms:created>
  <dcterms:modified xsi:type="dcterms:W3CDTF">2018-11-16T21:18:15Z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