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2pPr>
            <a:lvl3pPr indent="-228600" lvl="2" marL="13716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3pPr>
            <a:lvl4pPr indent="-228600" lvl="3" marL="18288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4pPr>
            <a:lvl5pPr indent="-228600" lvl="4" marL="22860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5pPr>
            <a:lvl6pPr indent="-228600" lvl="5" marL="27432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6pPr>
            <a:lvl7pPr indent="-228600" lvl="6" marL="32004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7pPr>
            <a:lvl8pPr indent="-228600" lvl="7" marL="36576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8pPr>
            <a:lvl9pPr indent="-228600" lvl="8" marL="4114800" rtl="0">
              <a:spcBef>
                <a:spcPts val="1600"/>
              </a:spcBef>
              <a:spcAft>
                <a:spcPts val="1600"/>
              </a:spcAft>
              <a:buSzPts val="1400"/>
              <a:buNone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2pPr>
            <a:lvl3pPr indent="-228600" lvl="2" marL="13716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3pPr>
            <a:lvl4pPr indent="-228600" lvl="3" marL="18288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4pPr>
            <a:lvl5pPr indent="-228600" lvl="4" marL="22860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5pPr>
            <a:lvl6pPr indent="-228600" lvl="5" marL="27432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6pPr>
            <a:lvl7pPr indent="-228600" lvl="6" marL="32004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7pPr>
            <a:lvl8pPr indent="-228600" lvl="7" marL="36576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8pPr>
            <a:lvl9pPr indent="-228600" lvl="8" marL="4114800" rtl="0">
              <a:spcBef>
                <a:spcPts val="1600"/>
              </a:spcBef>
              <a:spcAft>
                <a:spcPts val="1600"/>
              </a:spcAft>
              <a:buSzPts val="1400"/>
              <a:buNone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indent="-228600" lvl="1" marL="9144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2pPr>
            <a:lvl3pPr indent="-228600" lvl="2" marL="13716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3pPr>
            <a:lvl4pPr indent="-228600" lvl="3" marL="18288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4pPr>
            <a:lvl5pPr indent="-228600" lvl="4" marL="22860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5pPr>
            <a:lvl6pPr indent="-228600" lvl="5" marL="27432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6pPr>
            <a:lvl7pPr indent="-228600" lvl="6" marL="32004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7pPr>
            <a:lvl8pPr indent="-228600" lvl="7" marL="36576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8pPr>
            <a:lvl9pPr indent="-228600" lvl="8" marL="4114800" rtl="0">
              <a:spcBef>
                <a:spcPts val="1600"/>
              </a:spcBef>
              <a:spcAft>
                <a:spcPts val="1600"/>
              </a:spcAft>
              <a:buSzPts val="1400"/>
              <a:buNone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3pPr>
            <a:lvl4pPr indent="-228600" lvl="3" marL="18288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4pPr>
            <a:lvl5pPr indent="-228600" lvl="4" marL="22860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5pPr>
            <a:lvl6pPr indent="-228600" lvl="5" marL="27432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6pPr>
            <a:lvl7pPr indent="-228600" lvl="6" marL="32004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7pPr>
            <a:lvl8pPr indent="-228600" lvl="7" marL="3657600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8pPr>
            <a:lvl9pPr indent="-228600" lvl="8" marL="4114800" rtl="0"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9369" l="25418" r="16763" t="21782"/>
          <a:stretch/>
        </p:blipFill>
        <p:spPr>
          <a:xfrm>
            <a:off x="181800" y="-65"/>
            <a:ext cx="9144000" cy="6124800"/>
          </a:xfrm>
          <a:prstGeom prst="rect">
            <a:avLst/>
          </a:prstGeom>
          <a:solidFill>
            <a:srgbClr val="ECECEC"/>
          </a:solidFill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55" name="Google Shape;55;p13"/>
          <p:cNvSpPr/>
          <p:nvPr/>
        </p:nvSpPr>
        <p:spPr>
          <a:xfrm>
            <a:off x="7104875" y="385775"/>
            <a:ext cx="1200925" cy="351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D_Classes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104875" y="737375"/>
            <a:ext cx="1200925" cy="7820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      DID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Subject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CourseNum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CourseName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           Credits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361025" y="385775"/>
            <a:ext cx="1097399" cy="351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Cred_Transfers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361025" y="737325"/>
            <a:ext cx="1097399" cy="7820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PK, FK     DID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PK, FK     MarID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13"/>
          <p:cNvCxnSpPr>
            <a:endCxn id="58" idx="1"/>
          </p:cNvCxnSpPr>
          <p:nvPr/>
        </p:nvCxnSpPr>
        <p:spPr>
          <a:xfrm>
            <a:off x="2960125" y="1125074"/>
            <a:ext cx="2400900" cy="330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13"/>
          <p:cNvCxnSpPr>
            <a:stCxn id="58" idx="3"/>
            <a:endCxn id="56" idx="1"/>
          </p:cNvCxnSpPr>
          <p:nvPr/>
        </p:nvCxnSpPr>
        <p:spPr>
          <a:xfrm>
            <a:off x="6458424" y="1128374"/>
            <a:ext cx="646500" cy="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3"/>
          <p:cNvCxnSpPr>
            <a:stCxn id="57" idx="0"/>
          </p:cNvCxnSpPr>
          <p:nvPr/>
        </p:nvCxnSpPr>
        <p:spPr>
          <a:xfrm>
            <a:off x="5909724" y="385775"/>
            <a:ext cx="0" cy="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3"/>
          <p:cNvSpPr/>
          <p:nvPr/>
        </p:nvSpPr>
        <p:spPr>
          <a:xfrm>
            <a:off x="5395800" y="2259325"/>
            <a:ext cx="1027799" cy="351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5395800" y="2610925"/>
            <a:ext cx="1027799" cy="7820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PK, FK        SID 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3686775" y="418225"/>
            <a:ext cx="1200900" cy="351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M_Classes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686775" y="766625"/>
            <a:ext cx="1200900" cy="1155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     MarID 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Subject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CourseNum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         CourseName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         Credits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5395825" y="3697000"/>
            <a:ext cx="1027799" cy="351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395825" y="4048600"/>
            <a:ext cx="1027799" cy="7820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        PID 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FName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LName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EmailAdd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3"/>
          <p:cNvCxnSpPr>
            <a:stCxn id="66" idx="0"/>
            <a:endCxn id="63" idx="2"/>
          </p:cNvCxnSpPr>
          <p:nvPr/>
        </p:nvCxnSpPr>
        <p:spPr>
          <a:xfrm rot="10800000">
            <a:off x="5909724" y="3393100"/>
            <a:ext cx="0" cy="30390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3"/>
          <p:cNvSpPr/>
          <p:nvPr/>
        </p:nvSpPr>
        <p:spPr>
          <a:xfrm>
            <a:off x="7104875" y="3697000"/>
            <a:ext cx="1200925" cy="351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Admins</a:t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7104875" y="4048600"/>
            <a:ext cx="1200925" cy="7820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PK, FK    AID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UserName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Password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13"/>
          <p:cNvCxnSpPr>
            <a:stCxn id="70" idx="1"/>
            <a:endCxn id="67" idx="3"/>
          </p:cNvCxnSpPr>
          <p:nvPr/>
        </p:nvCxnSpPr>
        <p:spPr>
          <a:xfrm rot="10800000">
            <a:off x="6423575" y="4439649"/>
            <a:ext cx="681300" cy="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13"/>
          <p:cNvCxnSpPr/>
          <p:nvPr/>
        </p:nvCxnSpPr>
        <p:spPr>
          <a:xfrm flipH="1" rot="10800000">
            <a:off x="5211500" y="991912"/>
            <a:ext cx="149400" cy="136499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13"/>
          <p:cNvCxnSpPr/>
          <p:nvPr/>
        </p:nvCxnSpPr>
        <p:spPr>
          <a:xfrm flipH="1" rot="10800000">
            <a:off x="6458550" y="1133975"/>
            <a:ext cx="149400" cy="136499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13"/>
          <p:cNvCxnSpPr/>
          <p:nvPr/>
        </p:nvCxnSpPr>
        <p:spPr>
          <a:xfrm rot="10800000">
            <a:off x="5211500" y="1133975"/>
            <a:ext cx="149401" cy="136499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3"/>
          <p:cNvCxnSpPr/>
          <p:nvPr/>
        </p:nvCxnSpPr>
        <p:spPr>
          <a:xfrm rot="10800000">
            <a:off x="6458424" y="944325"/>
            <a:ext cx="159263" cy="18965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3"/>
          <p:cNvSpPr/>
          <p:nvPr/>
        </p:nvSpPr>
        <p:spPr>
          <a:xfrm>
            <a:off x="177825" y="385775"/>
            <a:ext cx="1027799" cy="351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M_Majors</a:t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177825" y="734175"/>
            <a:ext cx="1027799" cy="7820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    MJID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MajorName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School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2311350" y="2886525"/>
            <a:ext cx="1027800" cy="351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Minor_</a:t>
            </a:r>
            <a:r>
              <a:rPr lang="en" sz="800">
                <a:solidFill>
                  <a:schemeClr val="dk1"/>
                </a:solidFill>
              </a:rPr>
              <a:t>Classes</a:t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2311000" y="3238125"/>
            <a:ext cx="1027800" cy="782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 ,FK       MinID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PK, FK</a:t>
            </a: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800">
                <a:solidFill>
                  <a:schemeClr val="dk1"/>
                </a:solidFill>
              </a:rPr>
              <a:t>MarID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13"/>
          <p:cNvCxnSpPr>
            <a:endCxn id="77" idx="3"/>
          </p:cNvCxnSpPr>
          <p:nvPr/>
        </p:nvCxnSpPr>
        <p:spPr>
          <a:xfrm rot="10800000">
            <a:off x="1205624" y="1125224"/>
            <a:ext cx="726600" cy="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3"/>
          <p:cNvSpPr/>
          <p:nvPr/>
        </p:nvSpPr>
        <p:spPr>
          <a:xfrm>
            <a:off x="3733388" y="2886625"/>
            <a:ext cx="1027800" cy="351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Sessions</a:t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3733400" y="3238125"/>
            <a:ext cx="1027799" cy="7820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         SesID 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FK          SID 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3"/>
          <p:cNvCxnSpPr>
            <a:stCxn id="78" idx="0"/>
            <a:endCxn id="65" idx="2"/>
          </p:cNvCxnSpPr>
          <p:nvPr/>
        </p:nvCxnSpPr>
        <p:spPr>
          <a:xfrm rot="-5400000">
            <a:off x="3074100" y="1673475"/>
            <a:ext cx="964200" cy="1461900"/>
          </a:xfrm>
          <a:prstGeom prst="bentConnector3">
            <a:avLst>
              <a:gd fmla="val 50005" name="adj1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3"/>
          <p:cNvCxnSpPr>
            <a:stCxn id="82" idx="3"/>
            <a:endCxn id="63" idx="1"/>
          </p:cNvCxnSpPr>
          <p:nvPr/>
        </p:nvCxnSpPr>
        <p:spPr>
          <a:xfrm flipH="1" rot="10800000">
            <a:off x="4761199" y="3001874"/>
            <a:ext cx="634500" cy="627300"/>
          </a:xfrm>
          <a:prstGeom prst="bentConnector3">
            <a:avLst>
              <a:gd fmla="val 50008" name="adj1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3"/>
          <p:cNvSpPr/>
          <p:nvPr/>
        </p:nvSpPr>
        <p:spPr>
          <a:xfrm>
            <a:off x="1932300" y="385775"/>
            <a:ext cx="1027799" cy="351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Major_Classes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932300" y="734175"/>
            <a:ext cx="1027799" cy="7820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PK, FK      MJID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PK, FK      M</a:t>
            </a:r>
            <a:r>
              <a:rPr lang="en" sz="800">
                <a:solidFill>
                  <a:schemeClr val="dk1"/>
                </a:solidFill>
              </a:rPr>
              <a:t>ar</a:t>
            </a: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 rot="10800000">
            <a:off x="1205624" y="944325"/>
            <a:ext cx="207701" cy="18330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3"/>
          <p:cNvCxnSpPr>
            <a:endCxn id="77" idx="3"/>
          </p:cNvCxnSpPr>
          <p:nvPr/>
        </p:nvCxnSpPr>
        <p:spPr>
          <a:xfrm flipH="1">
            <a:off x="1205624" y="1120424"/>
            <a:ext cx="193200" cy="480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3"/>
          <p:cNvCxnSpPr/>
          <p:nvPr/>
        </p:nvCxnSpPr>
        <p:spPr>
          <a:xfrm flipH="1">
            <a:off x="1208300" y="1120300"/>
            <a:ext cx="197699" cy="19050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3"/>
          <p:cNvCxnSpPr/>
          <p:nvPr/>
        </p:nvCxnSpPr>
        <p:spPr>
          <a:xfrm flipH="1" rot="10800000">
            <a:off x="3512999" y="944325"/>
            <a:ext cx="173776" cy="18090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3"/>
          <p:cNvCxnSpPr>
            <a:endCxn id="65" idx="1"/>
          </p:cNvCxnSpPr>
          <p:nvPr/>
        </p:nvCxnSpPr>
        <p:spPr>
          <a:xfrm>
            <a:off x="3513075" y="1125125"/>
            <a:ext cx="173700" cy="21930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3"/>
          <p:cNvCxnSpPr/>
          <p:nvPr/>
        </p:nvCxnSpPr>
        <p:spPr>
          <a:xfrm flipH="1" rot="10800000">
            <a:off x="4287160" y="1930449"/>
            <a:ext cx="216600" cy="15390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3"/>
          <p:cNvCxnSpPr/>
          <p:nvPr/>
        </p:nvCxnSpPr>
        <p:spPr>
          <a:xfrm rot="10800000">
            <a:off x="4036085" y="1928599"/>
            <a:ext cx="249000" cy="15780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13"/>
          <p:cNvCxnSpPr/>
          <p:nvPr/>
        </p:nvCxnSpPr>
        <p:spPr>
          <a:xfrm>
            <a:off x="457200" y="734175"/>
            <a:ext cx="0" cy="7820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13"/>
          <p:cNvCxnSpPr/>
          <p:nvPr/>
        </p:nvCxnSpPr>
        <p:spPr>
          <a:xfrm>
            <a:off x="2438023" y="742925"/>
            <a:ext cx="0" cy="7820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91200" y="734175"/>
            <a:ext cx="0" cy="7820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13"/>
          <p:cNvCxnSpPr/>
          <p:nvPr/>
        </p:nvCxnSpPr>
        <p:spPr>
          <a:xfrm>
            <a:off x="4002110" y="766625"/>
            <a:ext cx="0" cy="11555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3"/>
          <p:cNvCxnSpPr/>
          <p:nvPr/>
        </p:nvCxnSpPr>
        <p:spPr>
          <a:xfrm>
            <a:off x="7421525" y="729250"/>
            <a:ext cx="0" cy="7820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3"/>
          <p:cNvCxnSpPr>
            <a:stCxn id="100" idx="0"/>
            <a:endCxn id="100" idx="2"/>
          </p:cNvCxnSpPr>
          <p:nvPr/>
        </p:nvCxnSpPr>
        <p:spPr>
          <a:xfrm>
            <a:off x="7705337" y="2286924"/>
            <a:ext cx="0" cy="78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3"/>
          <p:cNvCxnSpPr/>
          <p:nvPr/>
        </p:nvCxnSpPr>
        <p:spPr>
          <a:xfrm>
            <a:off x="7598000" y="4049997"/>
            <a:ext cx="0" cy="7820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13"/>
          <p:cNvCxnSpPr>
            <a:stCxn id="63" idx="0"/>
          </p:cNvCxnSpPr>
          <p:nvPr/>
        </p:nvCxnSpPr>
        <p:spPr>
          <a:xfrm>
            <a:off x="5909699" y="2610925"/>
            <a:ext cx="0" cy="78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13"/>
          <p:cNvCxnSpPr/>
          <p:nvPr/>
        </p:nvCxnSpPr>
        <p:spPr>
          <a:xfrm>
            <a:off x="5791200" y="4049997"/>
            <a:ext cx="0" cy="7820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13"/>
          <p:cNvCxnSpPr/>
          <p:nvPr/>
        </p:nvCxnSpPr>
        <p:spPr>
          <a:xfrm flipH="1">
            <a:off x="4126609" y="3238125"/>
            <a:ext cx="1" cy="7820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13"/>
          <p:cNvCxnSpPr/>
          <p:nvPr/>
        </p:nvCxnSpPr>
        <p:spPr>
          <a:xfrm>
            <a:off x="2856850" y="3236475"/>
            <a:ext cx="0" cy="78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3"/>
          <p:cNvCxnSpPr>
            <a:stCxn id="107" idx="1"/>
          </p:cNvCxnSpPr>
          <p:nvPr/>
        </p:nvCxnSpPr>
        <p:spPr>
          <a:xfrm>
            <a:off x="6788000" y="26779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3"/>
          <p:cNvCxnSpPr/>
          <p:nvPr/>
        </p:nvCxnSpPr>
        <p:spPr>
          <a:xfrm flipH="1" rot="10800000">
            <a:off x="6423563" y="2673770"/>
            <a:ext cx="688500" cy="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3"/>
          <p:cNvCxnSpPr/>
          <p:nvPr/>
        </p:nvCxnSpPr>
        <p:spPr>
          <a:xfrm flipH="1" rot="10800000">
            <a:off x="6928300" y="2512200"/>
            <a:ext cx="161700" cy="14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3"/>
          <p:cNvCxnSpPr>
            <a:endCxn id="111" idx="1"/>
          </p:cNvCxnSpPr>
          <p:nvPr/>
        </p:nvCxnSpPr>
        <p:spPr>
          <a:xfrm>
            <a:off x="6913749" y="2673925"/>
            <a:ext cx="191100" cy="26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3"/>
          <p:cNvCxnSpPr>
            <a:stCxn id="56" idx="2"/>
            <a:endCxn id="113" idx="0"/>
          </p:cNvCxnSpPr>
          <p:nvPr/>
        </p:nvCxnSpPr>
        <p:spPr>
          <a:xfrm>
            <a:off x="7705338" y="1519474"/>
            <a:ext cx="1800" cy="66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3"/>
          <p:cNvCxnSpPr/>
          <p:nvPr/>
        </p:nvCxnSpPr>
        <p:spPr>
          <a:xfrm>
            <a:off x="7705350" y="1984375"/>
            <a:ext cx="136200" cy="20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3"/>
          <p:cNvCxnSpPr/>
          <p:nvPr/>
        </p:nvCxnSpPr>
        <p:spPr>
          <a:xfrm flipH="1">
            <a:off x="7597950" y="1990550"/>
            <a:ext cx="109200" cy="19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3"/>
          <p:cNvSpPr/>
          <p:nvPr/>
        </p:nvSpPr>
        <p:spPr>
          <a:xfrm>
            <a:off x="7104849" y="2441575"/>
            <a:ext cx="1200900" cy="996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PK, FK    DID 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PK, FK    SID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/>
          <p:nvPr/>
        </p:nvSpPr>
        <p:spPr>
          <a:xfrm flipH="1" rot="3424">
            <a:off x="7104881" y="2185975"/>
            <a:ext cx="1204801" cy="260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Students_Classes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361925" y="2886525"/>
            <a:ext cx="1027800" cy="351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M_M</a:t>
            </a:r>
            <a:r>
              <a:rPr lang="en" sz="800">
                <a:solidFill>
                  <a:schemeClr val="dk1"/>
                </a:solidFill>
              </a:rPr>
              <a:t>inors</a:t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361925" y="3238125"/>
            <a:ext cx="1027800" cy="782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    M</a:t>
            </a:r>
            <a:r>
              <a:rPr lang="en" sz="800">
                <a:solidFill>
                  <a:schemeClr val="dk1"/>
                </a:solidFill>
              </a:rPr>
              <a:t>in</a:t>
            </a: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M</a:t>
            </a:r>
            <a:r>
              <a:rPr lang="en" sz="800">
                <a:solidFill>
                  <a:schemeClr val="dk1"/>
                </a:solidFill>
              </a:rPr>
              <a:t>inor</a:t>
            </a: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School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3"/>
          <p:cNvCxnSpPr/>
          <p:nvPr/>
        </p:nvCxnSpPr>
        <p:spPr>
          <a:xfrm flipH="1">
            <a:off x="631350" y="3236025"/>
            <a:ext cx="7200" cy="7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7552850" y="2446125"/>
            <a:ext cx="0" cy="99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3"/>
          <p:cNvCxnSpPr>
            <a:stCxn id="79" idx="1"/>
            <a:endCxn id="117" idx="3"/>
          </p:cNvCxnSpPr>
          <p:nvPr/>
        </p:nvCxnSpPr>
        <p:spPr>
          <a:xfrm rot="10800000">
            <a:off x="1389700" y="3629175"/>
            <a:ext cx="921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3"/>
          <p:cNvCxnSpPr/>
          <p:nvPr/>
        </p:nvCxnSpPr>
        <p:spPr>
          <a:xfrm rot="10800000">
            <a:off x="1387950" y="3460225"/>
            <a:ext cx="220500" cy="16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3"/>
          <p:cNvCxnSpPr/>
          <p:nvPr/>
        </p:nvCxnSpPr>
        <p:spPr>
          <a:xfrm flipH="1">
            <a:off x="1395450" y="3629125"/>
            <a:ext cx="213000" cy="16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