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0A268-E1DC-4B20-869C-0A07374F2DBD}">
  <a:tblStyle styleId="{6190A268-E1DC-4B20-869C-0A07374F2D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aveat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Cave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fb9db8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fb9db8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b9db84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fb9db84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b9db84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b9db84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fb9db84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fb9db84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b9db84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b9db84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b9db84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b9db84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b9db84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fb9db84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7742" y="4550626"/>
            <a:ext cx="474576" cy="5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77742" y="4550626"/>
            <a:ext cx="474576" cy="5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77742" y="4550626"/>
            <a:ext cx="474576" cy="5061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3016500"/>
            <a:ext cx="85206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The Dragon Key </a:t>
            </a:r>
            <a:endParaRPr sz="408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04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Green Team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150" y="599325"/>
            <a:ext cx="2711699" cy="27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Narrative &amp; Deliverable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41289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D</a:t>
            </a:r>
            <a:r>
              <a:rPr lang="en" sz="1700">
                <a:solidFill>
                  <a:schemeClr val="dk1"/>
                </a:solidFill>
              </a:rPr>
              <a:t>evelop the game using Python based on the game design.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Expand the code following the example to create Bedroom 1.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Improve the MVP with New Features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700" y="853650"/>
            <a:ext cx="4691574" cy="36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Speech with Demo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0">
                <a:latin typeface="Caveat"/>
                <a:ea typeface="Caveat"/>
                <a:cs typeface="Caveat"/>
                <a:sym typeface="Caveat"/>
              </a:rPr>
              <a:t>🔐 All-New Escape Room Experience! 🔐</a:t>
            </a:r>
            <a:endParaRPr b="1" sz="196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60">
                <a:latin typeface="Caveat"/>
                <a:ea typeface="Caveat"/>
                <a:cs typeface="Caveat"/>
                <a:sym typeface="Caveat"/>
              </a:rPr>
              <a:t>Are you ready for the ultimate challenge? </a:t>
            </a:r>
            <a:endParaRPr sz="196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60">
                <a:latin typeface="Caveat"/>
                <a:ea typeface="Caveat"/>
                <a:cs typeface="Caveat"/>
                <a:sym typeface="Caveat"/>
              </a:rPr>
              <a:t>🚪 New Rooms and Doors: </a:t>
            </a:r>
            <a:r>
              <a:rPr lang="en" sz="1960">
                <a:latin typeface="Caveat"/>
                <a:ea typeface="Caveat"/>
                <a:cs typeface="Caveat"/>
                <a:sym typeface="Caveat"/>
              </a:rPr>
              <a:t>Uncover secrets and hidden treasures in never-before-seen settings. With new rooms, new doors, and new enigmas, you'll be transported to a world of adventure and excitement!</a:t>
            </a:r>
            <a:endParaRPr sz="196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60">
                <a:latin typeface="Caveat"/>
                <a:ea typeface="Caveat"/>
                <a:cs typeface="Caveat"/>
                <a:sym typeface="Caveat"/>
              </a:rPr>
              <a:t>🗝️ </a:t>
            </a:r>
            <a:r>
              <a:rPr b="1" lang="en" sz="1960">
                <a:latin typeface="Caveat"/>
                <a:ea typeface="Caveat"/>
                <a:cs typeface="Caveat"/>
                <a:sym typeface="Caveat"/>
              </a:rPr>
              <a:t> New Puzzles: </a:t>
            </a:r>
            <a:r>
              <a:rPr lang="en" sz="1960">
                <a:latin typeface="Caveat"/>
                <a:ea typeface="Caveat"/>
                <a:cs typeface="Caveat"/>
                <a:sym typeface="Caveat"/>
              </a:rPr>
              <a:t>Prepare to be amazed by our puzzles that challenge your logic, teamwork, and problem-solving skills. Can you crack the code, find the clues and escape?</a:t>
            </a:r>
            <a:endParaRPr sz="196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60">
                <a:latin typeface="Caveat"/>
                <a:ea typeface="Caveat"/>
                <a:cs typeface="Caveat"/>
                <a:sym typeface="Caveat"/>
              </a:rPr>
              <a:t>Don't miss out on this thrilling opportunity to put your skills to the test. Book your adventure and prepare for an unforgettable experience!</a:t>
            </a:r>
            <a:endParaRPr sz="1360">
              <a:solidFill>
                <a:srgbClr val="374151"/>
              </a:solidFill>
              <a:highlight>
                <a:srgbClr val="F7F7F8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59225"/>
            <a:ext cx="85206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60">
                <a:solidFill>
                  <a:schemeClr val="dk1"/>
                </a:solidFill>
              </a:rPr>
              <a:t>Game Initialization:</a:t>
            </a:r>
            <a:endParaRPr b="1" sz="2260">
              <a:solidFill>
                <a:schemeClr val="dk1"/>
              </a:solidFill>
            </a:endParaRPr>
          </a:p>
          <a:p>
            <a:pPr indent="-29368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40">
                <a:solidFill>
                  <a:schemeClr val="dk1"/>
                </a:solidFill>
              </a:rPr>
              <a:t>Define all rooms, furniture, doors, and keys.</a:t>
            </a:r>
            <a:endParaRPr sz="1640">
              <a:solidFill>
                <a:schemeClr val="dk1"/>
              </a:solidFill>
            </a:endParaRPr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40">
                <a:solidFill>
                  <a:schemeClr val="dk1"/>
                </a:solidFill>
              </a:rPr>
              <a:t>Define the relations between objects.</a:t>
            </a:r>
            <a:endParaRPr sz="1640">
              <a:solidFill>
                <a:schemeClr val="dk1"/>
              </a:solidFill>
            </a:endParaRPr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40">
                <a:solidFill>
                  <a:schemeClr val="dk1"/>
                </a:solidFill>
              </a:rPr>
              <a:t>Initialize game state.</a:t>
            </a:r>
            <a:endParaRPr sz="16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61925" y="2034825"/>
            <a:ext cx="81603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Pseudocode: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game's introductory message.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the current room of the player.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current room is the target room (Outside), end the game with a success message.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Otherwise, ask the player for an action (explore or examine).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action is "explore":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items in the current room.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to step 2.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action is "examine":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 which item the player wants to examine.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item is in the current room: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item is a key, add it to player's keys_collected.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item is a door and player has the key, open the door and move to the connected room.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item is a door and player doesn't have the key, notify player that the door is locked.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to step 2.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Else, notify the player that the item isn't in the current room and return to step 2.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Technicalities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5" y="974100"/>
            <a:ext cx="3860999" cy="26875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274" y="974100"/>
            <a:ext cx="4825801" cy="35495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65425" y="1091300"/>
            <a:ext cx="3845100" cy="366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More Rooms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Bathroom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More Doors: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Dragon door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More Keys: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Dragon key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More Furniture: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TV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Black Couch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Mirror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Interactions: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Quizzes (x2)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Characters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Wizard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600" y="1091225"/>
            <a:ext cx="4742999" cy="36614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693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game modes: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Multiplayer mode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and display images to add more interactive riddles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Doors locked by 2 or more padlocks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866425" y="117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{6190A268-E1DC-4B20-869C-0A07374F2DBD}</a:tableStyleId>
              </a:tblPr>
              <a:tblGrid>
                <a:gridCol w="1468450"/>
                <a:gridCol w="1407500"/>
                <a:gridCol w="4363050"/>
              </a:tblGrid>
              <a:tr h="49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Member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Role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Whitney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Manager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Oversaw the project timeline, coordinated meetings, and ensured all deliverables were met on time.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Jonatan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Focused on writing, testing, and debugging the Python code for the project.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Pablo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 &amp; Repo Manager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Managed the GitHub repository, ensured that the project was properly documented, and submitted the repository link as required.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Osagie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Presentation Lead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repared the slides, rehearsed the presentation, and ensuring that it adhered to the given time constraints.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