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8" r:id="rId15"/>
    <p:sldId id="271" r:id="rId16"/>
    <p:sldId id="272" r:id="rId17"/>
    <p:sldId id="273" r:id="rId18"/>
    <p:sldId id="275" r:id="rId19"/>
    <p:sldId id="276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38E6E-DE01-4AF9-BAAC-E0998C544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98745-075B-4CF5-882D-63DAA2025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2EDB9-4EAC-4024-84AD-1DFF4C9A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75168-9F6A-4724-BE50-BCAD7A7A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21924-29D1-48A7-8C0D-39983CFA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6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6EEFC-493E-4C70-BEDA-2FA7952E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3FDF80-3996-4C22-9B9E-D216A7111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34A3E-FC01-467C-929F-809F5D20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3DF88-96EE-4444-AF55-7CE2EE9B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C76A8-F674-4D48-9A94-CA5DD2C4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2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21044D-D6BD-4117-A2F5-A21EEF4D8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018FC4-5573-4DBC-B55C-F06E32350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75A64-51E5-49D9-8632-00BDD36B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69B8A-0241-49A2-9844-26A88E37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3A9D1-DB1B-41E1-9618-989D40D7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3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8300A-E661-4FCD-9022-804A42BA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2FBC2-9717-4293-B960-1257E8313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68C42-AF02-4A58-8735-D02E0664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18F75-386C-42B4-9085-FA892E92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DF9EB-5B55-477A-AC02-F50C7D60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E60F3-AE67-48E3-982F-473BD91E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52F69-ECFB-4A06-BF87-48C918BE4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85FA3-DEFE-4946-86B7-D128D932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5A928-B1E5-4A38-9693-944D4D4B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E459D-AD39-4D57-AEA6-A81E469E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1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F27F1-0F28-4240-AE02-2836CB71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4D477-BB81-49E8-AF33-07DDEBAF9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335120-4090-4061-8E49-8FF80B7A7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2BDE2-4BD7-4642-A65C-75CFEF93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1B3A3-0A41-48A9-8AE2-0555BADE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FA647-485C-4735-BD64-0F2D3E63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9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4109A-0F17-4563-8F7A-F9A5CACF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02C30-95FF-4FF9-A896-84220837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C1127-1957-41C6-8B35-BFA57DFCA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1CDD9-CEBD-415D-8508-0BE144147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A072CB-0DFD-4E37-B66D-1CD5639AE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B8B75-61E9-409C-B4F2-EE4B2320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AEBFF-19C7-4C62-ABD6-3927AE1E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951CA4-A724-4267-91E2-8C1BE355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5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4513D-E140-48C7-ADA4-4CA2F1D8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744DC4-9DF2-4E98-AA9F-24CA42D5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7E5B17-15FE-4284-BAED-0E7178FA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95263-689E-4436-BC11-1843D2E9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13F7C5-CF78-4681-B53A-8E18A1B1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3FEA4D-0840-441A-9D3A-8EF607A0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9E439-4573-4F79-81CB-B7F6FEC3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8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2A23-CCEC-448A-BE31-FC5F77A7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DF6F0-1B8B-4D10-B59E-3239921E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04398B-5B35-4DB9-BA55-769336B69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8CF41-424D-40E1-8430-D749A3FC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CC0C08-182C-4358-96E0-2EB7C2BC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CFB50-1A18-4E5A-9AB2-3B32C4EC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1D001-F22A-48C4-B929-9A09E6A7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4D7F38-46D3-473D-ABDC-9909DA25E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A1728-E937-48D2-A419-FAB27C350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53FC9-0A2E-406F-8B32-A6F3BA3C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43C7A3-1B46-4F59-9FAD-EBB781EE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9FE50-2C5C-40BF-BAE7-2BB54042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7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8208A8-0DBA-4436-88A2-29FF09B3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AB46A-D2DD-4102-A7E3-8618033CB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57FEB-4BB0-4C87-9477-D730947C8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3F399-D035-44C1-BB9B-477A9BCFD8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E815A-1E53-48C8-BEFE-4C05B6E64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4B6F4-1C6A-486C-AF11-F0E29554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D26A-8104-40E1-BF70-7C9244523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4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6.png"/><Relationship Id="rId5" Type="http://schemas.openxmlformats.org/officeDocument/2006/relationships/image" Target="../media/image6.jp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jp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jp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jp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jp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C27B3-67A8-4CA6-A044-0B05B7ECF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0D75F-7412-4C3F-972B-4C352D565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en-US" altLang="ko-KR" dirty="0" err="1"/>
              <a:t>CVLab</a:t>
            </a:r>
            <a:r>
              <a:rPr lang="en-US" altLang="ko-KR"/>
              <a:t> </a:t>
            </a:r>
            <a:r>
              <a:rPr lang="ko-KR" altLang="en-US"/>
              <a:t>이자룡</a:t>
            </a:r>
          </a:p>
        </p:txBody>
      </p:sp>
    </p:spTree>
    <p:extLst>
      <p:ext uri="{BB962C8B-B14F-4D97-AF65-F5344CB8AC3E}">
        <p14:creationId xmlns:p14="http://schemas.microsoft.com/office/powerpoint/2010/main" val="365482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1A56F5-E0F9-41A4-A7F1-8DBB22B13730}"/>
              </a:ext>
            </a:extLst>
          </p:cNvPr>
          <p:cNvSpPr/>
          <p:nvPr/>
        </p:nvSpPr>
        <p:spPr>
          <a:xfrm>
            <a:off x="6707043" y="1929468"/>
            <a:ext cx="4572000" cy="470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129880-EADD-42DE-8EC3-136D36963501}"/>
              </a:ext>
            </a:extLst>
          </p:cNvPr>
          <p:cNvSpPr/>
          <p:nvPr/>
        </p:nvSpPr>
        <p:spPr>
          <a:xfrm>
            <a:off x="713064" y="1929468"/>
            <a:ext cx="4572000" cy="470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321BFE-9FDB-4E6A-B752-A18B4FFDC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99" y="2094024"/>
            <a:ext cx="2480238" cy="9466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8A8870-F149-44A6-AAD9-6DC375103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78" y="3040648"/>
            <a:ext cx="2485388" cy="1135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8D1D61-C9CC-46C0-B2AC-232DDAD75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233" y="3259697"/>
            <a:ext cx="2485388" cy="89305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207286-287A-4076-B0F9-BCDD9274C84A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F260AB1-6E10-4AF2-AD9F-346AD4CEC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12" y="221712"/>
            <a:ext cx="1453720" cy="14537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60938C-25C0-4FDC-BF69-C31A71131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068" y="221712"/>
            <a:ext cx="1453720" cy="14537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100F0E-49D2-4D94-8E48-3EEE6D8F1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727" y="1988682"/>
            <a:ext cx="3391949" cy="11388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8B7A5D-79E5-4AAF-BECF-D6354EAD0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39" y="4306205"/>
            <a:ext cx="2338527" cy="1169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C5F594-AAC2-462B-8C9B-8F990F1A8C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6684" y="5852414"/>
            <a:ext cx="3736552" cy="558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2AF138A-E501-428C-B963-550DC214A9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2727" y="5643550"/>
            <a:ext cx="3200027" cy="7168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72B86A1-0009-45C9-BDAE-65EB904B2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388" y="4474646"/>
            <a:ext cx="1735078" cy="8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DB8446-C43F-4123-995A-BAAA36E3E78C}"/>
              </a:ext>
            </a:extLst>
          </p:cNvPr>
          <p:cNvSpPr/>
          <p:nvPr/>
        </p:nvSpPr>
        <p:spPr>
          <a:xfrm>
            <a:off x="3393552" y="3926048"/>
            <a:ext cx="1705020" cy="121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112D0-F59C-414A-8D40-A5E2B69B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27" y="5052813"/>
            <a:ext cx="1805187" cy="1805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478E5-1530-42A4-8362-28105D9B2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94" y="3423031"/>
            <a:ext cx="833101" cy="833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8FEA3-A186-421C-8C82-8B549AEB6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87951"/>
            <a:ext cx="243840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7EF91C-8FEF-4720-A10C-3AFE6A693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7951"/>
            <a:ext cx="2438400" cy="243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778C2B-CF28-42A0-A6CD-EBEBA728E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187951"/>
            <a:ext cx="2438400" cy="2438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50FF0A-774F-4445-AC4D-3F40A24CC21A}"/>
              </a:ext>
            </a:extLst>
          </p:cNvPr>
          <p:cNvCxnSpPr>
            <a:cxnSpLocks/>
          </p:cNvCxnSpPr>
          <p:nvPr/>
        </p:nvCxnSpPr>
        <p:spPr>
          <a:xfrm>
            <a:off x="1760376" y="2626351"/>
            <a:ext cx="3266353" cy="121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2D9B83-AECB-468D-A091-580EAE108D55}"/>
              </a:ext>
            </a:extLst>
          </p:cNvPr>
          <p:cNvCxnSpPr>
            <a:cxnSpLocks/>
          </p:cNvCxnSpPr>
          <p:nvPr/>
        </p:nvCxnSpPr>
        <p:spPr>
          <a:xfrm flipH="1">
            <a:off x="7208145" y="2626351"/>
            <a:ext cx="3212379" cy="1123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C487F3-FF71-4B1E-A704-1323EDBA37A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626351"/>
            <a:ext cx="12220" cy="59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C67BE57-3C35-4192-9454-2572EB8A0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90" y="3423031"/>
            <a:ext cx="833102" cy="8331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46DA254-6DD8-4985-AFB7-9D8592DA4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64" y="5370290"/>
            <a:ext cx="1357703" cy="13577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A65171-DA2F-4329-BD22-E9EB11960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121" y="5358270"/>
            <a:ext cx="1357703" cy="13577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C074D4-BE97-4520-BE38-24F16E99A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38" y="5370291"/>
            <a:ext cx="1357703" cy="13577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075814C-A13B-41CC-9B56-55545A504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58270"/>
            <a:ext cx="1357703" cy="135770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80004A-F2A5-4036-90D0-063B425BB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93" y="5294014"/>
            <a:ext cx="1357703" cy="13577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9D37F2E-937E-4D6B-B77B-E651F1B407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31" y="5312346"/>
            <a:ext cx="1357703" cy="1357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89A750-C68C-4257-97C8-47C3BEC2F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" y="5276554"/>
            <a:ext cx="1357703" cy="1357703"/>
          </a:xfrm>
          <a:prstGeom prst="rect">
            <a:avLst/>
          </a:prstGeom>
        </p:spPr>
      </p:pic>
      <p:pic>
        <p:nvPicPr>
          <p:cNvPr id="3" name="그림 2" descr="풀볼이(가) 표시된 사진&#10;&#10;자동 생성된 설명">
            <a:extLst>
              <a:ext uri="{FF2B5EF4-FFF2-40B4-BE49-F238E27FC236}">
                <a16:creationId xmlns:a16="http://schemas.microsoft.com/office/drawing/2014/main" id="{EFE46ED5-6AFB-4206-8DD9-9C6451E61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72" y="4256132"/>
            <a:ext cx="1356189" cy="958783"/>
          </a:xfrm>
          <a:prstGeom prst="rect">
            <a:avLst/>
          </a:prstGeom>
        </p:spPr>
      </p:pic>
      <p:pic>
        <p:nvPicPr>
          <p:cNvPr id="32" name="그림 31" descr="풀볼이(가) 표시된 사진&#10;&#10;자동 생성된 설명">
            <a:extLst>
              <a:ext uri="{FF2B5EF4-FFF2-40B4-BE49-F238E27FC236}">
                <a16:creationId xmlns:a16="http://schemas.microsoft.com/office/drawing/2014/main" id="{52248650-A275-4078-A752-7F95CD3561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11" y="4256132"/>
            <a:ext cx="1356189" cy="9587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52035E-65E0-4697-B74F-7B16B4B97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315" y="4050340"/>
            <a:ext cx="1471495" cy="9646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F18C7BC-9A68-4544-9012-553212076C59}"/>
              </a:ext>
            </a:extLst>
          </p:cNvPr>
          <p:cNvSpPr txBox="1"/>
          <p:nvPr/>
        </p:nvSpPr>
        <p:spPr>
          <a:xfrm>
            <a:off x="49690" y="2937870"/>
            <a:ext cx="2930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상황</a:t>
            </a:r>
            <a:r>
              <a:rPr lang="en-US" altLang="ko-KR" sz="4000"/>
              <a:t>1.</a:t>
            </a:r>
          </a:p>
          <a:p>
            <a:r>
              <a:rPr lang="ko-KR" altLang="en-US" sz="4000"/>
              <a:t>자원의 분배</a:t>
            </a:r>
          </a:p>
        </p:txBody>
      </p:sp>
    </p:spTree>
    <p:extLst>
      <p:ext uri="{BB962C8B-B14F-4D97-AF65-F5344CB8AC3E}">
        <p14:creationId xmlns:p14="http://schemas.microsoft.com/office/powerpoint/2010/main" val="207686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DB8446-C43F-4123-995A-BAAA36E3E78C}"/>
              </a:ext>
            </a:extLst>
          </p:cNvPr>
          <p:cNvSpPr/>
          <p:nvPr/>
        </p:nvSpPr>
        <p:spPr>
          <a:xfrm>
            <a:off x="3393552" y="3926048"/>
            <a:ext cx="1705020" cy="121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112D0-F59C-414A-8D40-A5E2B69B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27" y="5052813"/>
            <a:ext cx="1805187" cy="1805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478E5-1530-42A4-8362-28105D9B2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94" y="3423031"/>
            <a:ext cx="833101" cy="833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8FEA3-A186-421C-8C82-8B549AEB6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87951"/>
            <a:ext cx="243840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7EF91C-8FEF-4720-A10C-3AFE6A693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7951"/>
            <a:ext cx="2438400" cy="243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778C2B-CF28-42A0-A6CD-EBEBA728E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187951"/>
            <a:ext cx="2438400" cy="2438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50FF0A-774F-4445-AC4D-3F40A24CC21A}"/>
              </a:ext>
            </a:extLst>
          </p:cNvPr>
          <p:cNvCxnSpPr>
            <a:cxnSpLocks/>
          </p:cNvCxnSpPr>
          <p:nvPr/>
        </p:nvCxnSpPr>
        <p:spPr>
          <a:xfrm>
            <a:off x="1760376" y="2626351"/>
            <a:ext cx="3266353" cy="121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2D9B83-AECB-468D-A091-580EAE108D55}"/>
              </a:ext>
            </a:extLst>
          </p:cNvPr>
          <p:cNvCxnSpPr>
            <a:cxnSpLocks/>
          </p:cNvCxnSpPr>
          <p:nvPr/>
        </p:nvCxnSpPr>
        <p:spPr>
          <a:xfrm flipH="1">
            <a:off x="7208145" y="2626351"/>
            <a:ext cx="3212379" cy="1123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C487F3-FF71-4B1E-A704-1323EDBA37A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626351"/>
            <a:ext cx="12220" cy="59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C67BE57-3C35-4192-9454-2572EB8A0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90" y="3423031"/>
            <a:ext cx="833102" cy="8331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46DA254-6DD8-4985-AFB7-9D8592DA4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64" y="5370290"/>
            <a:ext cx="1357703" cy="13577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A65171-DA2F-4329-BD22-E9EB11960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121" y="5358270"/>
            <a:ext cx="1357703" cy="13577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C074D4-BE97-4520-BE38-24F16E99A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38" y="5370291"/>
            <a:ext cx="1357703" cy="13577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075814C-A13B-41CC-9B56-55545A504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58270"/>
            <a:ext cx="1357703" cy="135770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80004A-F2A5-4036-90D0-063B425BB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93" y="5294014"/>
            <a:ext cx="1357703" cy="13577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9D37F2E-937E-4D6B-B77B-E651F1B407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31" y="5312346"/>
            <a:ext cx="1357703" cy="1357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89A750-C68C-4257-97C8-47C3BEC2F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" y="5276554"/>
            <a:ext cx="1357703" cy="1357703"/>
          </a:xfrm>
          <a:prstGeom prst="rect">
            <a:avLst/>
          </a:prstGeom>
        </p:spPr>
      </p:pic>
      <p:pic>
        <p:nvPicPr>
          <p:cNvPr id="3" name="그림 2" descr="풀볼이(가) 표시된 사진&#10;&#10;자동 생성된 설명">
            <a:extLst>
              <a:ext uri="{FF2B5EF4-FFF2-40B4-BE49-F238E27FC236}">
                <a16:creationId xmlns:a16="http://schemas.microsoft.com/office/drawing/2014/main" id="{EFE46ED5-6AFB-4206-8DD9-9C6451E61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72" y="4256132"/>
            <a:ext cx="1356189" cy="958783"/>
          </a:xfrm>
          <a:prstGeom prst="rect">
            <a:avLst/>
          </a:prstGeom>
        </p:spPr>
      </p:pic>
      <p:pic>
        <p:nvPicPr>
          <p:cNvPr id="32" name="그림 31" descr="풀볼이(가) 표시된 사진&#10;&#10;자동 생성된 설명">
            <a:extLst>
              <a:ext uri="{FF2B5EF4-FFF2-40B4-BE49-F238E27FC236}">
                <a16:creationId xmlns:a16="http://schemas.microsoft.com/office/drawing/2014/main" id="{52248650-A275-4078-A752-7F95CD3561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11" y="4256132"/>
            <a:ext cx="1356189" cy="9587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52035E-65E0-4697-B74F-7B16B4B97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315" y="4050340"/>
            <a:ext cx="1471495" cy="96464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5651E7-BF38-487E-BC62-EC4E042A1705}"/>
              </a:ext>
            </a:extLst>
          </p:cNvPr>
          <p:cNvCxnSpPr/>
          <p:nvPr/>
        </p:nvCxnSpPr>
        <p:spPr>
          <a:xfrm>
            <a:off x="7328464" y="5214915"/>
            <a:ext cx="4399345" cy="141934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07112BC-75E1-4E95-85F9-C3F6801D1A39}"/>
              </a:ext>
            </a:extLst>
          </p:cNvPr>
          <p:cNvCxnSpPr>
            <a:cxnSpLocks/>
          </p:cNvCxnSpPr>
          <p:nvPr/>
        </p:nvCxnSpPr>
        <p:spPr>
          <a:xfrm flipH="1">
            <a:off x="7315200" y="5276554"/>
            <a:ext cx="4169328" cy="1375163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8D188CFC-DBC5-4AA0-BA15-D52C57187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121" y="3474174"/>
            <a:ext cx="1357703" cy="13577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8A7078-CD43-464C-BB53-8456D16AF6EA}"/>
              </a:ext>
            </a:extLst>
          </p:cNvPr>
          <p:cNvSpPr txBox="1"/>
          <p:nvPr/>
        </p:nvSpPr>
        <p:spPr>
          <a:xfrm>
            <a:off x="11352546" y="2583365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/>
              <a:t>?</a:t>
            </a:r>
            <a:endParaRPr lang="ko-KR" altLang="en-US" sz="9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6414C-ED96-4E4E-BF3F-045B25536B9A}"/>
              </a:ext>
            </a:extLst>
          </p:cNvPr>
          <p:cNvSpPr txBox="1"/>
          <p:nvPr/>
        </p:nvSpPr>
        <p:spPr>
          <a:xfrm>
            <a:off x="49690" y="2937870"/>
            <a:ext cx="34435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상황</a:t>
            </a:r>
            <a:r>
              <a:rPr lang="en-US" altLang="ko-KR" sz="4000"/>
              <a:t>2.</a:t>
            </a:r>
          </a:p>
          <a:p>
            <a:r>
              <a:rPr lang="ko-KR" altLang="en-US" sz="4000"/>
              <a:t>새로운 개발자</a:t>
            </a:r>
          </a:p>
        </p:txBody>
      </p:sp>
    </p:spTree>
    <p:extLst>
      <p:ext uri="{BB962C8B-B14F-4D97-AF65-F5344CB8AC3E}">
        <p14:creationId xmlns:p14="http://schemas.microsoft.com/office/powerpoint/2010/main" val="363978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DB8446-C43F-4123-995A-BAAA36E3E78C}"/>
              </a:ext>
            </a:extLst>
          </p:cNvPr>
          <p:cNvSpPr/>
          <p:nvPr/>
        </p:nvSpPr>
        <p:spPr>
          <a:xfrm>
            <a:off x="3393552" y="3926048"/>
            <a:ext cx="1705020" cy="121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112D0-F59C-414A-8D40-A5E2B69B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27" y="5052813"/>
            <a:ext cx="1805187" cy="1805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478E5-1530-42A4-8362-28105D9B2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94" y="3423031"/>
            <a:ext cx="833101" cy="833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8FEA3-A186-421C-8C82-8B549AEB6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87951"/>
            <a:ext cx="243840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7EF91C-8FEF-4720-A10C-3AFE6A693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7951"/>
            <a:ext cx="2438400" cy="243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778C2B-CF28-42A0-A6CD-EBEBA728E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187951"/>
            <a:ext cx="2438400" cy="2438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50FF0A-774F-4445-AC4D-3F40A24CC21A}"/>
              </a:ext>
            </a:extLst>
          </p:cNvPr>
          <p:cNvCxnSpPr>
            <a:cxnSpLocks/>
          </p:cNvCxnSpPr>
          <p:nvPr/>
        </p:nvCxnSpPr>
        <p:spPr>
          <a:xfrm>
            <a:off x="1760376" y="2626351"/>
            <a:ext cx="3266353" cy="121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2D9B83-AECB-468D-A091-580EAE108D55}"/>
              </a:ext>
            </a:extLst>
          </p:cNvPr>
          <p:cNvCxnSpPr>
            <a:cxnSpLocks/>
          </p:cNvCxnSpPr>
          <p:nvPr/>
        </p:nvCxnSpPr>
        <p:spPr>
          <a:xfrm flipH="1">
            <a:off x="7208145" y="2626351"/>
            <a:ext cx="3212379" cy="1123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C487F3-FF71-4B1E-A704-1323EDBA37A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626351"/>
            <a:ext cx="12220" cy="59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C67BE57-3C35-4192-9454-2572EB8A0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90" y="3423031"/>
            <a:ext cx="833102" cy="8331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C074D4-BE97-4520-BE38-24F16E99A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38" y="5370291"/>
            <a:ext cx="1357703" cy="135770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80004A-F2A5-4036-90D0-063B425BB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93" y="5294014"/>
            <a:ext cx="1357703" cy="13577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9D37F2E-937E-4D6B-B77B-E651F1B407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31" y="5312346"/>
            <a:ext cx="1357703" cy="1357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89A750-C68C-4257-97C8-47C3BEC2F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" y="5276554"/>
            <a:ext cx="1357703" cy="1357703"/>
          </a:xfrm>
          <a:prstGeom prst="rect">
            <a:avLst/>
          </a:prstGeom>
        </p:spPr>
      </p:pic>
      <p:pic>
        <p:nvPicPr>
          <p:cNvPr id="3" name="그림 2" descr="풀볼이(가) 표시된 사진&#10;&#10;자동 생성된 설명">
            <a:extLst>
              <a:ext uri="{FF2B5EF4-FFF2-40B4-BE49-F238E27FC236}">
                <a16:creationId xmlns:a16="http://schemas.microsoft.com/office/drawing/2014/main" id="{EFE46ED5-6AFB-4206-8DD9-9C6451E61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72" y="4256132"/>
            <a:ext cx="1356189" cy="958783"/>
          </a:xfrm>
          <a:prstGeom prst="rect">
            <a:avLst/>
          </a:prstGeom>
        </p:spPr>
      </p:pic>
      <p:pic>
        <p:nvPicPr>
          <p:cNvPr id="32" name="그림 31" descr="풀볼이(가) 표시된 사진&#10;&#10;자동 생성된 설명">
            <a:extLst>
              <a:ext uri="{FF2B5EF4-FFF2-40B4-BE49-F238E27FC236}">
                <a16:creationId xmlns:a16="http://schemas.microsoft.com/office/drawing/2014/main" id="{52248650-A275-4078-A752-7F95CD3561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11" y="4256132"/>
            <a:ext cx="1356189" cy="9587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52035E-65E0-4697-B74F-7B16B4B97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315" y="4050340"/>
            <a:ext cx="1471495" cy="9646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06414C-ED96-4E4E-BF3F-045B25536B9A}"/>
              </a:ext>
            </a:extLst>
          </p:cNvPr>
          <p:cNvSpPr txBox="1"/>
          <p:nvPr/>
        </p:nvSpPr>
        <p:spPr>
          <a:xfrm>
            <a:off x="49690" y="2937870"/>
            <a:ext cx="2930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상황</a:t>
            </a:r>
            <a:r>
              <a:rPr lang="en-US" altLang="ko-KR" sz="4000"/>
              <a:t>3.</a:t>
            </a:r>
          </a:p>
          <a:p>
            <a:r>
              <a:rPr lang="ko-KR" altLang="en-US" sz="4000"/>
              <a:t>새로운 서버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0A124E-A9A8-4AE1-9280-336F5799D970}"/>
              </a:ext>
            </a:extLst>
          </p:cNvPr>
          <p:cNvCxnSpPr>
            <a:cxnSpLocks/>
          </p:cNvCxnSpPr>
          <p:nvPr/>
        </p:nvCxnSpPr>
        <p:spPr>
          <a:xfrm>
            <a:off x="5026729" y="5250707"/>
            <a:ext cx="2188039" cy="138355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2BE1D7-52F5-42C8-89EE-0D49724F7E5D}"/>
              </a:ext>
            </a:extLst>
          </p:cNvPr>
          <p:cNvCxnSpPr>
            <a:cxnSpLocks/>
          </p:cNvCxnSpPr>
          <p:nvPr/>
        </p:nvCxnSpPr>
        <p:spPr>
          <a:xfrm flipH="1">
            <a:off x="5100647" y="5312346"/>
            <a:ext cx="2214553" cy="133937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E48FAF9C-D5A1-4AB1-B60D-7CBB0A484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66" y="3785671"/>
            <a:ext cx="1357703" cy="13577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CBEA1FF-BE75-4ABD-974F-4AC7CA37AC9B}"/>
              </a:ext>
            </a:extLst>
          </p:cNvPr>
          <p:cNvSpPr txBox="1"/>
          <p:nvPr/>
        </p:nvSpPr>
        <p:spPr>
          <a:xfrm>
            <a:off x="925170" y="542353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ㅠㅠ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24F7FF-D03A-4E1B-8D13-82703A804F22}"/>
              </a:ext>
            </a:extLst>
          </p:cNvPr>
          <p:cNvSpPr txBox="1"/>
          <p:nvPr/>
        </p:nvSpPr>
        <p:spPr>
          <a:xfrm>
            <a:off x="2406886" y="54600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ㅠㅠ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833DB8-8D45-4804-867B-57EAC6D6949A}"/>
              </a:ext>
            </a:extLst>
          </p:cNvPr>
          <p:cNvSpPr txBox="1"/>
          <p:nvPr/>
        </p:nvSpPr>
        <p:spPr>
          <a:xfrm>
            <a:off x="3949568" y="547981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ㅠㅠ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524B9D-5523-449D-A0D5-AB8C17F0E1E4}"/>
              </a:ext>
            </a:extLst>
          </p:cNvPr>
          <p:cNvSpPr txBox="1"/>
          <p:nvPr/>
        </p:nvSpPr>
        <p:spPr>
          <a:xfrm>
            <a:off x="9180675" y="553992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ㅠㅠ</a:t>
            </a:r>
          </a:p>
        </p:txBody>
      </p:sp>
    </p:spTree>
    <p:extLst>
      <p:ext uri="{BB962C8B-B14F-4D97-AF65-F5344CB8AC3E}">
        <p14:creationId xmlns:p14="http://schemas.microsoft.com/office/powerpoint/2010/main" val="339441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01256-42D8-4BD9-A871-BFB4EB9B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 </a:t>
            </a:r>
            <a:r>
              <a:rPr lang="ko-KR" altLang="en-US"/>
              <a:t>도입</a:t>
            </a:r>
          </a:p>
        </p:txBody>
      </p:sp>
    </p:spTree>
    <p:extLst>
      <p:ext uri="{BB962C8B-B14F-4D97-AF65-F5344CB8AC3E}">
        <p14:creationId xmlns:p14="http://schemas.microsoft.com/office/powerpoint/2010/main" val="98010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8112D0-F59C-414A-8D40-A5E2B69B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27" y="5052813"/>
            <a:ext cx="1805187" cy="1805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478E5-1530-42A4-8362-28105D9B2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49" y="2878332"/>
            <a:ext cx="833101" cy="833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8FEA3-A186-421C-8C82-8B549AEB6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" y="98788"/>
            <a:ext cx="1144950" cy="11449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50FF0A-774F-4445-AC4D-3F40A24CC21A}"/>
              </a:ext>
            </a:extLst>
          </p:cNvPr>
          <p:cNvCxnSpPr>
            <a:cxnSpLocks/>
          </p:cNvCxnSpPr>
          <p:nvPr/>
        </p:nvCxnSpPr>
        <p:spPr>
          <a:xfrm>
            <a:off x="1501629" y="1372027"/>
            <a:ext cx="3525100" cy="246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2D9B83-AECB-468D-A091-580EAE108D55}"/>
              </a:ext>
            </a:extLst>
          </p:cNvPr>
          <p:cNvCxnSpPr>
            <a:cxnSpLocks/>
          </p:cNvCxnSpPr>
          <p:nvPr/>
        </p:nvCxnSpPr>
        <p:spPr>
          <a:xfrm flipH="1">
            <a:off x="7208147" y="1372027"/>
            <a:ext cx="2882104" cy="2377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C487F3-FF71-4B1E-A704-1323EDBA37AA}"/>
              </a:ext>
            </a:extLst>
          </p:cNvPr>
          <p:cNvCxnSpPr>
            <a:cxnSpLocks/>
          </p:cNvCxnSpPr>
          <p:nvPr/>
        </p:nvCxnSpPr>
        <p:spPr>
          <a:xfrm>
            <a:off x="6108220" y="1344813"/>
            <a:ext cx="0" cy="63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C67BE57-3C35-4192-9454-2572EB8A0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956" y="2878331"/>
            <a:ext cx="833102" cy="8331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46DA254-6DD8-4985-AFB7-9D8592DA4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64" y="5370290"/>
            <a:ext cx="1357703" cy="13577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A65171-DA2F-4329-BD22-E9EB11960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121" y="5358270"/>
            <a:ext cx="1357703" cy="13577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C074D4-BE97-4520-BE38-24F16E99A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38" y="5370291"/>
            <a:ext cx="1357703" cy="13577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075814C-A13B-41CC-9B56-55545A504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58270"/>
            <a:ext cx="1357703" cy="135770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80004A-F2A5-4036-90D0-063B425BB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93" y="5294014"/>
            <a:ext cx="1357703" cy="13577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9D37F2E-937E-4D6B-B77B-E651F1B407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31" y="5312346"/>
            <a:ext cx="1357703" cy="1357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89A750-C68C-4257-97C8-47C3BEC2F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" y="5276554"/>
            <a:ext cx="1357703" cy="13577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EA4B9CC-99C4-48EA-8090-2D8EF706C4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15" y="3474896"/>
            <a:ext cx="1992810" cy="17021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C50E14B-DB15-488C-9425-CAB7F4CFF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94" y="0"/>
            <a:ext cx="1278922" cy="127892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C0D171E-8E23-4DEB-B63F-5CE342211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54" y="-8620"/>
            <a:ext cx="1213230" cy="121323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314903-B2A5-4C83-A26C-E2A22E3D8653}"/>
              </a:ext>
            </a:extLst>
          </p:cNvPr>
          <p:cNvSpPr txBox="1"/>
          <p:nvPr/>
        </p:nvSpPr>
        <p:spPr>
          <a:xfrm>
            <a:off x="673916" y="4745861"/>
            <a:ext cx="429234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ubuntu 20.04 container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0E012C-D5A0-4F23-8CC0-7A6ED843A414}"/>
              </a:ext>
            </a:extLst>
          </p:cNvPr>
          <p:cNvSpPr txBox="1"/>
          <p:nvPr/>
        </p:nvSpPr>
        <p:spPr>
          <a:xfrm>
            <a:off x="7358483" y="4745861"/>
            <a:ext cx="42923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ubuntu 18.04 container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51D61-4927-4980-86BD-422A2FF4B4D1}"/>
              </a:ext>
            </a:extLst>
          </p:cNvPr>
          <p:cNvSpPr txBox="1"/>
          <p:nvPr/>
        </p:nvSpPr>
        <p:spPr>
          <a:xfrm>
            <a:off x="673915" y="4002825"/>
            <a:ext cx="127892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Apache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B078C4-D1CE-427E-B9A1-FD605F950E45}"/>
              </a:ext>
            </a:extLst>
          </p:cNvPr>
          <p:cNvSpPr txBox="1"/>
          <p:nvPr/>
        </p:nvSpPr>
        <p:spPr>
          <a:xfrm>
            <a:off x="2202822" y="4002824"/>
            <a:ext cx="127892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Java16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318C87-7A49-4231-8BB3-A801F6EBB5EB}"/>
              </a:ext>
            </a:extLst>
          </p:cNvPr>
          <p:cNvSpPr txBox="1"/>
          <p:nvPr/>
        </p:nvSpPr>
        <p:spPr>
          <a:xfrm>
            <a:off x="3687336" y="4018403"/>
            <a:ext cx="127892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Postgres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E8F6FB-D144-4F31-85BB-B72059658BD0}"/>
              </a:ext>
            </a:extLst>
          </p:cNvPr>
          <p:cNvSpPr txBox="1"/>
          <p:nvPr/>
        </p:nvSpPr>
        <p:spPr>
          <a:xfrm>
            <a:off x="7354590" y="3971981"/>
            <a:ext cx="127892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nginx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939198-9B6D-47C4-A0A3-7E6BDAB470F4}"/>
              </a:ext>
            </a:extLst>
          </p:cNvPr>
          <p:cNvSpPr txBox="1"/>
          <p:nvPr/>
        </p:nvSpPr>
        <p:spPr>
          <a:xfrm>
            <a:off x="8909683" y="3971980"/>
            <a:ext cx="127892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Java15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B4AD3B-D637-4372-8D00-BA9A77ED040F}"/>
              </a:ext>
            </a:extLst>
          </p:cNvPr>
          <p:cNvSpPr txBox="1"/>
          <p:nvPr/>
        </p:nvSpPr>
        <p:spPr>
          <a:xfrm>
            <a:off x="10371903" y="3971980"/>
            <a:ext cx="127892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MariaDB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EC3E503-F9B0-40B4-BA6A-186B1A9E1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1308" y="2283092"/>
            <a:ext cx="1247775" cy="12573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72532B-2CF1-4D02-A96B-65B94014A641}"/>
              </a:ext>
            </a:extLst>
          </p:cNvPr>
          <p:cNvSpPr txBox="1"/>
          <p:nvPr/>
        </p:nvSpPr>
        <p:spPr>
          <a:xfrm>
            <a:off x="150713" y="1372027"/>
            <a:ext cx="311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상황</a:t>
            </a:r>
            <a:r>
              <a:rPr lang="en-US" altLang="ko-KR" sz="4000"/>
              <a:t>1.</a:t>
            </a:r>
          </a:p>
          <a:p>
            <a:r>
              <a:rPr lang="ko-KR" altLang="en-US" sz="4000"/>
              <a:t>자원의 분배</a:t>
            </a:r>
          </a:p>
        </p:txBody>
      </p:sp>
    </p:spTree>
    <p:extLst>
      <p:ext uri="{BB962C8B-B14F-4D97-AF65-F5344CB8AC3E}">
        <p14:creationId xmlns:p14="http://schemas.microsoft.com/office/powerpoint/2010/main" val="402267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66319960-C873-4D5A-B5D8-B4CF7F88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09" y="562247"/>
            <a:ext cx="3741420" cy="35128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91C9B53-ADD0-430B-A8AD-0246BE7DA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424" y="562247"/>
            <a:ext cx="3771900" cy="3512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2AA5C-4F2E-4C39-A808-4825010B9DD9}"/>
              </a:ext>
            </a:extLst>
          </p:cNvPr>
          <p:cNvSpPr txBox="1"/>
          <p:nvPr/>
        </p:nvSpPr>
        <p:spPr>
          <a:xfrm>
            <a:off x="5371806" y="1623526"/>
            <a:ext cx="16163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/>
              <a:t>VS</a:t>
            </a:r>
            <a:endParaRPr lang="ko-KR" altLang="en-US" sz="9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0986D-9F88-4200-8550-BA30179C124D}"/>
              </a:ext>
            </a:extLst>
          </p:cNvPr>
          <p:cNvSpPr txBox="1"/>
          <p:nvPr/>
        </p:nvSpPr>
        <p:spPr>
          <a:xfrm>
            <a:off x="1422648" y="441338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가상머신은</a:t>
            </a:r>
            <a:endParaRPr lang="en-US" altLang="ko-KR"/>
          </a:p>
          <a:p>
            <a:pPr algn="ctr"/>
            <a:r>
              <a:rPr lang="en-US" altLang="ko-KR"/>
              <a:t>OS</a:t>
            </a:r>
            <a:r>
              <a:rPr lang="ko-KR" altLang="en-US"/>
              <a:t> 위에 하드웨어를 에뮬레이션</a:t>
            </a:r>
            <a:endParaRPr lang="en-US" altLang="ko-KR"/>
          </a:p>
          <a:p>
            <a:pPr algn="ctr"/>
            <a:r>
              <a:rPr lang="ko-KR" altLang="en-US"/>
              <a:t>그 위에 </a:t>
            </a:r>
            <a:r>
              <a:rPr lang="en-US" altLang="ko-KR"/>
              <a:t>OS</a:t>
            </a:r>
            <a:r>
              <a:rPr lang="ko-KR" altLang="en-US"/>
              <a:t>를 올림</a:t>
            </a:r>
            <a:endParaRPr lang="en-US" altLang="ko-KR"/>
          </a:p>
          <a:p>
            <a:pPr algn="ctr"/>
            <a:r>
              <a:rPr lang="ko-KR" altLang="en-US"/>
              <a:t>성능 저하 심함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85EB6-0AC7-4592-8291-21CBDD547A4F}"/>
              </a:ext>
            </a:extLst>
          </p:cNvPr>
          <p:cNvSpPr txBox="1"/>
          <p:nvPr/>
        </p:nvSpPr>
        <p:spPr>
          <a:xfrm>
            <a:off x="7882023" y="4505659"/>
            <a:ext cx="2887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컨테이너는</a:t>
            </a:r>
            <a:endParaRPr lang="en-US" altLang="ko-KR"/>
          </a:p>
          <a:p>
            <a:pPr algn="ctr"/>
            <a:r>
              <a:rPr lang="ko-KR" altLang="en-US"/>
              <a:t>하드웨어 에뮬레이션 없이</a:t>
            </a:r>
            <a:endParaRPr lang="en-US" altLang="ko-KR"/>
          </a:p>
          <a:p>
            <a:pPr algn="ctr"/>
            <a:r>
              <a:rPr lang="ko-KR" altLang="en-US"/>
              <a:t>리눅스 커널 공유</a:t>
            </a:r>
            <a:endParaRPr lang="en-US" altLang="ko-KR"/>
          </a:p>
          <a:p>
            <a:pPr algn="ctr"/>
            <a:r>
              <a:rPr lang="ko-KR" altLang="en-US"/>
              <a:t>성능 저하 없음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11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8112D0-F59C-414A-8D40-A5E2B69B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27" y="5052813"/>
            <a:ext cx="1805187" cy="1805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478E5-1530-42A4-8362-28105D9B2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49" y="2878332"/>
            <a:ext cx="833101" cy="8331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67BE57-3C35-4192-9454-2572EB8A0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956" y="2878331"/>
            <a:ext cx="833102" cy="8331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C074D4-BE97-4520-BE38-24F16E99A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38" y="5370291"/>
            <a:ext cx="1357703" cy="135770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80004A-F2A5-4036-90D0-063B425BB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93" y="5294014"/>
            <a:ext cx="1357703" cy="13577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9D37F2E-937E-4D6B-B77B-E651F1B40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31" y="5312346"/>
            <a:ext cx="1357703" cy="1357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89A750-C68C-4257-97C8-47C3BEC2F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" y="5276554"/>
            <a:ext cx="1357703" cy="13577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EA4B9CC-99C4-48EA-8090-2D8EF706C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15" y="3474896"/>
            <a:ext cx="1992810" cy="17021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314903-B2A5-4C83-A26C-E2A22E3D8653}"/>
              </a:ext>
            </a:extLst>
          </p:cNvPr>
          <p:cNvSpPr txBox="1"/>
          <p:nvPr/>
        </p:nvSpPr>
        <p:spPr>
          <a:xfrm>
            <a:off x="673916" y="4745861"/>
            <a:ext cx="429234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ubuntu 20.04 container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0E012C-D5A0-4F23-8CC0-7A6ED843A414}"/>
              </a:ext>
            </a:extLst>
          </p:cNvPr>
          <p:cNvSpPr txBox="1"/>
          <p:nvPr/>
        </p:nvSpPr>
        <p:spPr>
          <a:xfrm>
            <a:off x="7358483" y="4745861"/>
            <a:ext cx="42923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ubuntu 18.04 container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51D61-4927-4980-86BD-422A2FF4B4D1}"/>
              </a:ext>
            </a:extLst>
          </p:cNvPr>
          <p:cNvSpPr txBox="1"/>
          <p:nvPr/>
        </p:nvSpPr>
        <p:spPr>
          <a:xfrm>
            <a:off x="673915" y="4002825"/>
            <a:ext cx="127892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Apache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B078C4-D1CE-427E-B9A1-FD605F950E45}"/>
              </a:ext>
            </a:extLst>
          </p:cNvPr>
          <p:cNvSpPr txBox="1"/>
          <p:nvPr/>
        </p:nvSpPr>
        <p:spPr>
          <a:xfrm>
            <a:off x="2202822" y="4002824"/>
            <a:ext cx="127892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Java16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318C87-7A49-4231-8BB3-A801F6EBB5EB}"/>
              </a:ext>
            </a:extLst>
          </p:cNvPr>
          <p:cNvSpPr txBox="1"/>
          <p:nvPr/>
        </p:nvSpPr>
        <p:spPr>
          <a:xfrm>
            <a:off x="3687336" y="4018403"/>
            <a:ext cx="127892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Postgres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E8F6FB-D144-4F31-85BB-B72059658BD0}"/>
              </a:ext>
            </a:extLst>
          </p:cNvPr>
          <p:cNvSpPr txBox="1"/>
          <p:nvPr/>
        </p:nvSpPr>
        <p:spPr>
          <a:xfrm>
            <a:off x="7354590" y="3971981"/>
            <a:ext cx="127892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nginx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939198-9B6D-47C4-A0A3-7E6BDAB470F4}"/>
              </a:ext>
            </a:extLst>
          </p:cNvPr>
          <p:cNvSpPr txBox="1"/>
          <p:nvPr/>
        </p:nvSpPr>
        <p:spPr>
          <a:xfrm>
            <a:off x="8909683" y="3971980"/>
            <a:ext cx="127892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Java15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B4AD3B-D637-4372-8D00-BA9A77ED040F}"/>
              </a:ext>
            </a:extLst>
          </p:cNvPr>
          <p:cNvSpPr txBox="1"/>
          <p:nvPr/>
        </p:nvSpPr>
        <p:spPr>
          <a:xfrm>
            <a:off x="10371903" y="3971980"/>
            <a:ext cx="127892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MariaDB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72532B-2CF1-4D02-A96B-65B94014A641}"/>
              </a:ext>
            </a:extLst>
          </p:cNvPr>
          <p:cNvSpPr txBox="1"/>
          <p:nvPr/>
        </p:nvSpPr>
        <p:spPr>
          <a:xfrm>
            <a:off x="150713" y="1372027"/>
            <a:ext cx="3468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상황</a:t>
            </a:r>
            <a:r>
              <a:rPr lang="en-US" altLang="ko-KR" sz="4000"/>
              <a:t>2.</a:t>
            </a:r>
          </a:p>
          <a:p>
            <a:r>
              <a:rPr lang="ko-KR" altLang="en-US" sz="4000"/>
              <a:t>새로운 개발자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1C775A-7951-4756-BD30-1D65C82F39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1" y="307724"/>
            <a:ext cx="3827492" cy="135602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C850A2-FEA4-45C2-B91C-C0496760E2B1}"/>
              </a:ext>
            </a:extLst>
          </p:cNvPr>
          <p:cNvCxnSpPr>
            <a:cxnSpLocks/>
          </p:cNvCxnSpPr>
          <p:nvPr/>
        </p:nvCxnSpPr>
        <p:spPr>
          <a:xfrm flipH="1">
            <a:off x="8095377" y="1344813"/>
            <a:ext cx="1516021" cy="236662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025A67-A23C-4D9A-A879-3149215BF0A8}"/>
              </a:ext>
            </a:extLst>
          </p:cNvPr>
          <p:cNvCxnSpPr>
            <a:cxnSpLocks/>
          </p:cNvCxnSpPr>
          <p:nvPr/>
        </p:nvCxnSpPr>
        <p:spPr>
          <a:xfrm>
            <a:off x="9822508" y="1328195"/>
            <a:ext cx="1384430" cy="251078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839386-59F4-4FF0-977C-BFBE4D853FB1}"/>
              </a:ext>
            </a:extLst>
          </p:cNvPr>
          <p:cNvCxnSpPr>
            <a:cxnSpLocks/>
          </p:cNvCxnSpPr>
          <p:nvPr/>
        </p:nvCxnSpPr>
        <p:spPr>
          <a:xfrm>
            <a:off x="9679688" y="1358135"/>
            <a:ext cx="0" cy="248084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1A8EDF9-0654-453A-B00B-3311D45EABC7}"/>
              </a:ext>
            </a:extLst>
          </p:cNvPr>
          <p:cNvCxnSpPr>
            <a:cxnSpLocks/>
          </p:cNvCxnSpPr>
          <p:nvPr/>
        </p:nvCxnSpPr>
        <p:spPr>
          <a:xfrm>
            <a:off x="9696657" y="1372027"/>
            <a:ext cx="675246" cy="337383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1B19-B6A9-4C28-B199-C68393F67312}"/>
              </a:ext>
            </a:extLst>
          </p:cNvPr>
          <p:cNvSpPr txBox="1"/>
          <p:nvPr/>
        </p:nvSpPr>
        <p:spPr>
          <a:xfrm>
            <a:off x="4966068" y="1534632"/>
            <a:ext cx="407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Docker Hub</a:t>
            </a:r>
            <a:r>
              <a:rPr lang="ko-KR" altLang="en-US"/>
              <a:t>에 저장된 </a:t>
            </a:r>
            <a:r>
              <a:rPr lang="en-US" altLang="ko-KR"/>
              <a:t>IMAGE </a:t>
            </a:r>
            <a:r>
              <a:rPr lang="ko-KR" altLang="en-US"/>
              <a:t>를 통해</a:t>
            </a:r>
            <a:endParaRPr lang="en-US" altLang="ko-KR"/>
          </a:p>
          <a:p>
            <a:pPr algn="r"/>
            <a:r>
              <a:rPr lang="en-US" altLang="ko-KR"/>
              <a:t>Container </a:t>
            </a:r>
            <a:r>
              <a:rPr lang="ko-KR" altLang="en-US"/>
              <a:t>를 만든다</a:t>
            </a:r>
          </a:p>
        </p:txBody>
      </p:sp>
    </p:spTree>
    <p:extLst>
      <p:ext uri="{BB962C8B-B14F-4D97-AF65-F5344CB8AC3E}">
        <p14:creationId xmlns:p14="http://schemas.microsoft.com/office/powerpoint/2010/main" val="3176047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8112D0-F59C-414A-8D40-A5E2B69B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27" y="5052813"/>
            <a:ext cx="1805187" cy="1805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478E5-1530-42A4-8362-28105D9B2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49" y="2878332"/>
            <a:ext cx="833101" cy="8331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67BE57-3C35-4192-9454-2572EB8A0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956" y="2878331"/>
            <a:ext cx="833102" cy="8331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C074D4-BE97-4520-BE38-24F16E99A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38" y="5370291"/>
            <a:ext cx="1357703" cy="135770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80004A-F2A5-4036-90D0-063B425BB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93" y="5294014"/>
            <a:ext cx="1357703" cy="13577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9D37F2E-937E-4D6B-B77B-E651F1B40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31" y="5312346"/>
            <a:ext cx="1357703" cy="1357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89A750-C68C-4257-97C8-47C3BEC2F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" y="5276554"/>
            <a:ext cx="1357703" cy="13577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EA4B9CC-99C4-48EA-8090-2D8EF706C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15" y="3474896"/>
            <a:ext cx="1992810" cy="17021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314903-B2A5-4C83-A26C-E2A22E3D8653}"/>
              </a:ext>
            </a:extLst>
          </p:cNvPr>
          <p:cNvSpPr txBox="1"/>
          <p:nvPr/>
        </p:nvSpPr>
        <p:spPr>
          <a:xfrm>
            <a:off x="673916" y="4745861"/>
            <a:ext cx="429234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ubuntu 20.04 container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0E012C-D5A0-4F23-8CC0-7A6ED843A414}"/>
              </a:ext>
            </a:extLst>
          </p:cNvPr>
          <p:cNvSpPr txBox="1"/>
          <p:nvPr/>
        </p:nvSpPr>
        <p:spPr>
          <a:xfrm>
            <a:off x="7358483" y="4745861"/>
            <a:ext cx="42923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ubuntu 18.04 container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51D61-4927-4980-86BD-422A2FF4B4D1}"/>
              </a:ext>
            </a:extLst>
          </p:cNvPr>
          <p:cNvSpPr txBox="1"/>
          <p:nvPr/>
        </p:nvSpPr>
        <p:spPr>
          <a:xfrm>
            <a:off x="673915" y="4002825"/>
            <a:ext cx="127892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Apache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B078C4-D1CE-427E-B9A1-FD605F950E45}"/>
              </a:ext>
            </a:extLst>
          </p:cNvPr>
          <p:cNvSpPr txBox="1"/>
          <p:nvPr/>
        </p:nvSpPr>
        <p:spPr>
          <a:xfrm>
            <a:off x="2202822" y="4002824"/>
            <a:ext cx="127892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Java16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318C87-7A49-4231-8BB3-A801F6EBB5EB}"/>
              </a:ext>
            </a:extLst>
          </p:cNvPr>
          <p:cNvSpPr txBox="1"/>
          <p:nvPr/>
        </p:nvSpPr>
        <p:spPr>
          <a:xfrm>
            <a:off x="3687336" y="4018403"/>
            <a:ext cx="127892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Postgres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E8F6FB-D144-4F31-85BB-B72059658BD0}"/>
              </a:ext>
            </a:extLst>
          </p:cNvPr>
          <p:cNvSpPr txBox="1"/>
          <p:nvPr/>
        </p:nvSpPr>
        <p:spPr>
          <a:xfrm>
            <a:off x="7354590" y="3971981"/>
            <a:ext cx="127892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nginx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939198-9B6D-47C4-A0A3-7E6BDAB470F4}"/>
              </a:ext>
            </a:extLst>
          </p:cNvPr>
          <p:cNvSpPr txBox="1"/>
          <p:nvPr/>
        </p:nvSpPr>
        <p:spPr>
          <a:xfrm>
            <a:off x="8909683" y="3971980"/>
            <a:ext cx="127892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Java15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B4AD3B-D637-4372-8D00-BA9A77ED040F}"/>
              </a:ext>
            </a:extLst>
          </p:cNvPr>
          <p:cNvSpPr txBox="1"/>
          <p:nvPr/>
        </p:nvSpPr>
        <p:spPr>
          <a:xfrm>
            <a:off x="10371903" y="3971980"/>
            <a:ext cx="127892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MariaDB</a:t>
            </a:r>
          </a:p>
          <a:p>
            <a:pPr algn="ctr"/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72532B-2CF1-4D02-A96B-65B94014A641}"/>
              </a:ext>
            </a:extLst>
          </p:cNvPr>
          <p:cNvSpPr txBox="1"/>
          <p:nvPr/>
        </p:nvSpPr>
        <p:spPr>
          <a:xfrm>
            <a:off x="150713" y="1372027"/>
            <a:ext cx="3468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상황</a:t>
            </a:r>
            <a:r>
              <a:rPr lang="en-US" altLang="ko-KR" sz="4000"/>
              <a:t>3.</a:t>
            </a:r>
          </a:p>
          <a:p>
            <a:r>
              <a:rPr lang="ko-KR" altLang="en-US" sz="4000"/>
              <a:t>새로운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1C775A-7951-4756-BD30-1D65C82F39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44" y="437957"/>
            <a:ext cx="3827492" cy="135602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C850A2-FEA4-45C2-B91C-C0496760E2B1}"/>
              </a:ext>
            </a:extLst>
          </p:cNvPr>
          <p:cNvCxnSpPr>
            <a:cxnSpLocks/>
          </p:cNvCxnSpPr>
          <p:nvPr/>
        </p:nvCxnSpPr>
        <p:spPr>
          <a:xfrm>
            <a:off x="6680437" y="1451130"/>
            <a:ext cx="1414941" cy="226030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025A67-A23C-4D9A-A879-3149215BF0A8}"/>
              </a:ext>
            </a:extLst>
          </p:cNvPr>
          <p:cNvCxnSpPr>
            <a:cxnSpLocks/>
          </p:cNvCxnSpPr>
          <p:nvPr/>
        </p:nvCxnSpPr>
        <p:spPr>
          <a:xfrm>
            <a:off x="8238197" y="1372027"/>
            <a:ext cx="2968741" cy="246695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839386-59F4-4FF0-977C-BFBE4D853FB1}"/>
              </a:ext>
            </a:extLst>
          </p:cNvPr>
          <p:cNvCxnSpPr>
            <a:cxnSpLocks/>
          </p:cNvCxnSpPr>
          <p:nvPr/>
        </p:nvCxnSpPr>
        <p:spPr>
          <a:xfrm>
            <a:off x="7994050" y="1451130"/>
            <a:ext cx="1685638" cy="23878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1A8EDF9-0654-453A-B00B-3311D45EABC7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7412344" y="1451130"/>
            <a:ext cx="2136800" cy="316718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166705-00F0-454D-9F61-9F3DFBEB63C6}"/>
              </a:ext>
            </a:extLst>
          </p:cNvPr>
          <p:cNvCxnSpPr>
            <a:cxnSpLocks/>
          </p:cNvCxnSpPr>
          <p:nvPr/>
        </p:nvCxnSpPr>
        <p:spPr>
          <a:xfrm flipH="1">
            <a:off x="4351439" y="1477162"/>
            <a:ext cx="1798953" cy="244092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28A9CE-FF42-4D1C-BBDA-868B37BFB1EF}"/>
              </a:ext>
            </a:extLst>
          </p:cNvPr>
          <p:cNvCxnSpPr>
            <a:cxnSpLocks/>
          </p:cNvCxnSpPr>
          <p:nvPr/>
        </p:nvCxnSpPr>
        <p:spPr>
          <a:xfrm flipH="1">
            <a:off x="3039037" y="1451130"/>
            <a:ext cx="2806365" cy="24622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4D5DBFA-C33F-47D2-B0E2-8E491F93B580}"/>
              </a:ext>
            </a:extLst>
          </p:cNvPr>
          <p:cNvCxnSpPr>
            <a:cxnSpLocks/>
          </p:cNvCxnSpPr>
          <p:nvPr/>
        </p:nvCxnSpPr>
        <p:spPr>
          <a:xfrm flipH="1">
            <a:off x="1218338" y="1496718"/>
            <a:ext cx="3987289" cy="236032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8E8B169-33B0-4720-8C7E-40A0E1A6B530}"/>
              </a:ext>
            </a:extLst>
          </p:cNvPr>
          <p:cNvCxnSpPr>
            <a:cxnSpLocks/>
          </p:cNvCxnSpPr>
          <p:nvPr/>
        </p:nvCxnSpPr>
        <p:spPr>
          <a:xfrm flipH="1">
            <a:off x="2972613" y="1477162"/>
            <a:ext cx="3068049" cy="31875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6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13DA4-0016-4B9A-99BC-8157AF20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IMAGE vs CONTAINER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07678-E51B-4729-9F09-14A3A4C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IMAGE</a:t>
            </a:r>
            <a:r>
              <a:rPr lang="ko-KR" altLang="en-US"/>
              <a:t> 로 </a:t>
            </a:r>
            <a:r>
              <a:rPr lang="en-US" altLang="ko-KR"/>
              <a:t>CONTAINER </a:t>
            </a:r>
            <a:r>
              <a:rPr lang="ko-KR" altLang="en-US"/>
              <a:t>를 만든다</a:t>
            </a:r>
            <a:endParaRPr lang="en-US" altLang="ko-KR"/>
          </a:p>
          <a:p>
            <a:r>
              <a:rPr lang="en-US" altLang="ko-KR"/>
              <a:t>IMAGE </a:t>
            </a:r>
            <a:r>
              <a:rPr lang="ko-KR" altLang="en-US"/>
              <a:t>는 </a:t>
            </a:r>
            <a:r>
              <a:rPr lang="en-US" altLang="ko-KR"/>
              <a:t>Docker Hub </a:t>
            </a:r>
            <a:r>
              <a:rPr lang="ko-KR" altLang="en-US"/>
              <a:t>에 저장되어 있다</a:t>
            </a:r>
            <a:endParaRPr lang="en-US" altLang="ko-KR"/>
          </a:p>
          <a:p>
            <a:r>
              <a:rPr lang="en-US" altLang="ko-KR"/>
              <a:t>IMAGE</a:t>
            </a:r>
            <a:r>
              <a:rPr lang="ko-KR" altLang="en-US"/>
              <a:t>에서 나온 </a:t>
            </a:r>
            <a:r>
              <a:rPr lang="en-US" altLang="ko-KR"/>
              <a:t>CONTAINER</a:t>
            </a:r>
            <a:r>
              <a:rPr lang="ko-KR" altLang="en-US"/>
              <a:t>의 모양은 각각 다를 수 있다</a:t>
            </a:r>
            <a:endParaRPr lang="en-US" altLang="ko-KR"/>
          </a:p>
          <a:p>
            <a:r>
              <a:rPr lang="ko-KR" altLang="en-US"/>
              <a:t>각각의 </a:t>
            </a:r>
            <a:r>
              <a:rPr lang="en-US" altLang="ko-KR"/>
              <a:t>CONTAINER</a:t>
            </a:r>
            <a:r>
              <a:rPr lang="ko-KR" altLang="en-US"/>
              <a:t>는 완벽히 독립된 환경이다</a:t>
            </a:r>
            <a:endParaRPr lang="en-US" altLang="ko-KR"/>
          </a:p>
          <a:p>
            <a:r>
              <a:rPr lang="en-US" altLang="ko-KR"/>
              <a:t>CONTAINER</a:t>
            </a:r>
            <a:r>
              <a:rPr lang="ko-KR" altLang="en-US"/>
              <a:t> 는 </a:t>
            </a:r>
            <a:r>
              <a:rPr lang="en-US" altLang="ko-KR"/>
              <a:t>PC</a:t>
            </a:r>
            <a:r>
              <a:rPr lang="ko-KR" altLang="en-US"/>
              <a:t>의 자원</a:t>
            </a:r>
            <a:r>
              <a:rPr lang="en-US" altLang="ko-KR"/>
              <a:t>(</a:t>
            </a:r>
            <a:r>
              <a:rPr lang="ko-KR" altLang="en-US"/>
              <a:t>메모리</a:t>
            </a:r>
            <a:r>
              <a:rPr lang="en-US" altLang="ko-KR"/>
              <a:t>, GPU, </a:t>
            </a:r>
            <a:r>
              <a:rPr lang="ko-KR" altLang="en-US"/>
              <a:t>프로그램</a:t>
            </a:r>
            <a:r>
              <a:rPr lang="en-US" altLang="ko-KR"/>
              <a:t>)</a:t>
            </a:r>
            <a:r>
              <a:rPr lang="ko-KR" altLang="en-US"/>
              <a:t>을 사용할 수 있다 </a:t>
            </a:r>
            <a:r>
              <a:rPr lang="en-US" altLang="ko-KR"/>
              <a:t>(</a:t>
            </a:r>
            <a:r>
              <a:rPr lang="ko-KR" altLang="en-US"/>
              <a:t>그래서 </a:t>
            </a:r>
            <a:r>
              <a:rPr lang="en-US" altLang="ko-KR"/>
              <a:t>nvidia-docker </a:t>
            </a:r>
            <a:r>
              <a:rPr lang="ko-KR" altLang="en-US"/>
              <a:t>가 가능한것임</a:t>
            </a:r>
            <a:r>
              <a:rPr lang="en-US" altLang="ko-KR"/>
              <a:t>)</a:t>
            </a:r>
          </a:p>
          <a:p>
            <a:r>
              <a:rPr lang="ko-KR" altLang="en-US"/>
              <a:t>메모장을 아무리 많이 열어도</a:t>
            </a:r>
            <a:r>
              <a:rPr lang="en-US" altLang="ko-KR"/>
              <a:t>, </a:t>
            </a:r>
            <a:r>
              <a:rPr lang="ko-KR" altLang="en-US"/>
              <a:t>메모장 코드는 손상되지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75520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30FC74-BA74-482B-9193-AE11BB78C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87951"/>
            <a:ext cx="2438400" cy="2438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FE9E1F-182F-4674-BCB8-856EB31B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7951"/>
            <a:ext cx="243840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E72962-1CE4-4F74-91EA-D4E618BBA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187951"/>
            <a:ext cx="2438400" cy="2438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01D398-2F2D-4B3B-B65B-F9A281702E0E}"/>
              </a:ext>
            </a:extLst>
          </p:cNvPr>
          <p:cNvCxnSpPr>
            <a:cxnSpLocks/>
          </p:cNvCxnSpPr>
          <p:nvPr/>
        </p:nvCxnSpPr>
        <p:spPr>
          <a:xfrm>
            <a:off x="1760376" y="2626351"/>
            <a:ext cx="3323352" cy="166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76C4D3-ED8B-4A16-A8CF-87C286B09D70}"/>
              </a:ext>
            </a:extLst>
          </p:cNvPr>
          <p:cNvCxnSpPr>
            <a:cxnSpLocks/>
          </p:cNvCxnSpPr>
          <p:nvPr/>
        </p:nvCxnSpPr>
        <p:spPr>
          <a:xfrm flipH="1">
            <a:off x="7256477" y="2626351"/>
            <a:ext cx="3164045" cy="174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84790ED-CCDD-45D1-A034-6E63890A5C5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2626351"/>
            <a:ext cx="0" cy="87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38E2748-DC57-4A7E-BF7F-7E1EF5BD2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428" y="3437389"/>
            <a:ext cx="1905000" cy="190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D109CFA-9C10-49FC-84BD-95A3F8157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22" y="5116285"/>
            <a:ext cx="1641756" cy="16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5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4995-B0E7-47A1-9E3D-6BED14FF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다음 시간엔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D97BE-FFD0-44B1-8647-4F02B962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도커 세팅</a:t>
            </a:r>
          </a:p>
        </p:txBody>
      </p:sp>
    </p:spTree>
    <p:extLst>
      <p:ext uri="{BB962C8B-B14F-4D97-AF65-F5344CB8AC3E}">
        <p14:creationId xmlns:p14="http://schemas.microsoft.com/office/powerpoint/2010/main" val="279009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93393-5D9C-40D0-9BA9-5505CECE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/>
              <a:t> 사용 시 개선되는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32DC7-A52A-46CA-9AAC-F4F5513E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개인 환경설정</a:t>
            </a:r>
            <a:endParaRPr lang="en-US" altLang="ko-KR"/>
          </a:p>
          <a:p>
            <a:r>
              <a:rPr lang="en-US" altLang="ko-KR"/>
              <a:t>GPU, </a:t>
            </a:r>
            <a:r>
              <a:rPr lang="ko-KR" altLang="en-US"/>
              <a:t>메모리 분배의 난이도</a:t>
            </a:r>
            <a:endParaRPr lang="en-US" altLang="ko-KR"/>
          </a:p>
          <a:p>
            <a:r>
              <a:rPr lang="en-US" altLang="ko-KR"/>
              <a:t>NVIDIA </a:t>
            </a:r>
            <a:r>
              <a:rPr lang="ko-KR" altLang="en-US"/>
              <a:t>서버</a:t>
            </a:r>
            <a:r>
              <a:rPr lang="en-US" altLang="ko-KR"/>
              <a:t> </a:t>
            </a:r>
            <a:r>
              <a:rPr lang="ko-KR" altLang="en-US"/>
              <a:t>뿐만 아니라</a:t>
            </a:r>
            <a:r>
              <a:rPr lang="en-US" altLang="ko-KR"/>
              <a:t>, </a:t>
            </a:r>
            <a:r>
              <a:rPr lang="ko-KR" altLang="en-US"/>
              <a:t>일반 서버에서도 활용 가능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1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DB0ED-5D05-4DC3-A081-55557044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nivida-docker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EF7588-B6DC-48B2-B0E3-BE5845C8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4" y="1396904"/>
            <a:ext cx="7052596" cy="52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4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96A5EF-23D5-4425-86A8-BBADF0F5B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2" y="0"/>
            <a:ext cx="10394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32D30-4341-42F4-877B-FE277767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nvidia-docker </a:t>
            </a:r>
            <a:r>
              <a:rPr lang="ko-KR" altLang="en-US"/>
              <a:t>를 위해 필요한 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31555-DE95-4AC0-97F7-8908FA79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ubuntu</a:t>
            </a:r>
          </a:p>
          <a:p>
            <a:r>
              <a:rPr lang="en-US" altLang="ko-KR"/>
              <a:t>docker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4FF9F-DA12-4141-A966-F7EF1F0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Ubuntu </a:t>
            </a:r>
            <a:r>
              <a:rPr lang="ko-KR" altLang="en-US"/>
              <a:t>설치하는 방법 </a:t>
            </a:r>
            <a:r>
              <a:rPr lang="en-US" altLang="ko-KR"/>
              <a:t>(</a:t>
            </a:r>
            <a:r>
              <a:rPr lang="ko-KR" altLang="en-US"/>
              <a:t>택</a:t>
            </a:r>
            <a:r>
              <a:rPr lang="en-US" altLang="ko-KR"/>
              <a:t>1)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BF85A-DD21-4BF3-A5A9-96544591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멀티부팅</a:t>
            </a:r>
            <a:endParaRPr lang="en-US" altLang="ko-KR"/>
          </a:p>
          <a:p>
            <a:pPr lvl="1"/>
            <a:r>
              <a:rPr lang="ko-KR" altLang="en-US"/>
              <a:t>전통적이고</a:t>
            </a:r>
            <a:r>
              <a:rPr lang="en-US" altLang="ko-KR"/>
              <a:t>, </a:t>
            </a:r>
            <a:r>
              <a:rPr lang="ko-KR" altLang="en-US"/>
              <a:t>가장 깔끔한 방법</a:t>
            </a:r>
            <a:endParaRPr lang="en-US" altLang="ko-KR"/>
          </a:p>
          <a:p>
            <a:pPr lvl="1"/>
            <a:r>
              <a:rPr lang="ko-KR" altLang="en-US"/>
              <a:t>완전한 우분투를 사용하고 싶은 경우</a:t>
            </a:r>
            <a:endParaRPr lang="en-US" altLang="ko-KR"/>
          </a:p>
          <a:p>
            <a:r>
              <a:rPr lang="en-US" altLang="ko-KR"/>
              <a:t>Windows Subsystem for Linux 2 (WSL 2)</a:t>
            </a:r>
          </a:p>
          <a:p>
            <a:pPr lvl="1"/>
            <a:r>
              <a:rPr lang="en-US" altLang="ko-KR"/>
              <a:t>NVIDIA</a:t>
            </a:r>
            <a:r>
              <a:rPr lang="ko-KR" altLang="en-US"/>
              <a:t> 에서 </a:t>
            </a:r>
            <a:r>
              <a:rPr lang="en-US" altLang="ko-KR"/>
              <a:t>WSL </a:t>
            </a:r>
            <a:r>
              <a:rPr lang="ko-KR" altLang="en-US"/>
              <a:t>환경에서의 운용법 제공</a:t>
            </a:r>
            <a:endParaRPr lang="en-US" altLang="ko-KR"/>
          </a:p>
          <a:p>
            <a:pPr lvl="1"/>
            <a:r>
              <a:rPr lang="en-US" altLang="ko-KR"/>
              <a:t>WSL</a:t>
            </a:r>
            <a:r>
              <a:rPr lang="ko-KR" altLang="en-US"/>
              <a:t> 환경을 지원 안하는 경우도 있음 </a:t>
            </a:r>
            <a:r>
              <a:rPr lang="en-US" altLang="ko-KR"/>
              <a:t>ex) MongoDB</a:t>
            </a:r>
          </a:p>
          <a:p>
            <a:r>
              <a:rPr lang="en-US" altLang="ko-KR"/>
              <a:t>Virtual Box</a:t>
            </a:r>
          </a:p>
          <a:p>
            <a:pPr lvl="1"/>
            <a:r>
              <a:rPr lang="ko-KR" altLang="en-US"/>
              <a:t>전통적이고 안정적인 방법</a:t>
            </a:r>
            <a:endParaRPr lang="en-US" altLang="ko-KR"/>
          </a:p>
          <a:p>
            <a:pPr lvl="1"/>
            <a:r>
              <a:rPr lang="ko-KR" altLang="en-US"/>
              <a:t>프로그램 실행하듯이 우분투 실행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525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953EE-C641-435C-9CC9-86E013D3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0" y="5473960"/>
            <a:ext cx="10515600" cy="1325563"/>
          </a:xfrm>
        </p:spPr>
        <p:txBody>
          <a:bodyPr/>
          <a:lstStyle/>
          <a:p>
            <a:r>
              <a:rPr lang="ko-KR" altLang="en-US"/>
              <a:t>도커 이전의 시대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112D0-F59C-414A-8D40-A5E2B69B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21" y="5216244"/>
            <a:ext cx="1641756" cy="16417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478E5-1530-42A4-8362-28105D9B2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62" y="3696509"/>
            <a:ext cx="1370075" cy="1370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8FEA3-A186-421C-8C82-8B549AEB6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87951"/>
            <a:ext cx="243840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7EF91C-8FEF-4720-A10C-3AFE6A693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7951"/>
            <a:ext cx="2438400" cy="243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778C2B-CF28-42A0-A6CD-EBEBA728E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187951"/>
            <a:ext cx="2438400" cy="2438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50FF0A-774F-4445-AC4D-3F40A24CC21A}"/>
              </a:ext>
            </a:extLst>
          </p:cNvPr>
          <p:cNvCxnSpPr>
            <a:cxnSpLocks/>
          </p:cNvCxnSpPr>
          <p:nvPr/>
        </p:nvCxnSpPr>
        <p:spPr>
          <a:xfrm>
            <a:off x="1760376" y="2626351"/>
            <a:ext cx="3323352" cy="166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2D9B83-AECB-468D-A091-580EAE108D55}"/>
              </a:ext>
            </a:extLst>
          </p:cNvPr>
          <p:cNvCxnSpPr>
            <a:cxnSpLocks/>
          </p:cNvCxnSpPr>
          <p:nvPr/>
        </p:nvCxnSpPr>
        <p:spPr>
          <a:xfrm flipH="1">
            <a:off x="7256477" y="2626351"/>
            <a:ext cx="3164045" cy="174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C487F3-FF71-4B1E-A704-1323EDBA37A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095999" y="2626351"/>
            <a:ext cx="1" cy="63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FF6218-6605-4D24-9B29-4D3AFD0DD2BC}"/>
              </a:ext>
            </a:extLst>
          </p:cNvPr>
          <p:cNvSpPr txBox="1"/>
          <p:nvPr/>
        </p:nvSpPr>
        <p:spPr>
          <a:xfrm>
            <a:off x="5824495" y="33871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8080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BBD170D-9584-4E28-B80C-23ADAD325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58270"/>
            <a:ext cx="1357703" cy="13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9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8112D0-F59C-414A-8D40-A5E2B69B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27" y="5052813"/>
            <a:ext cx="1805187" cy="1805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478E5-1530-42A4-8362-28105D9B2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63" y="4097426"/>
            <a:ext cx="833101" cy="833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8FEA3-A186-421C-8C82-8B549AEB6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87951"/>
            <a:ext cx="243840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7EF91C-8FEF-4720-A10C-3AFE6A693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7951"/>
            <a:ext cx="2438400" cy="243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778C2B-CF28-42A0-A6CD-EBEBA728E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187951"/>
            <a:ext cx="2438400" cy="2438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50FF0A-774F-4445-AC4D-3F40A24CC21A}"/>
              </a:ext>
            </a:extLst>
          </p:cNvPr>
          <p:cNvCxnSpPr>
            <a:cxnSpLocks/>
          </p:cNvCxnSpPr>
          <p:nvPr/>
        </p:nvCxnSpPr>
        <p:spPr>
          <a:xfrm>
            <a:off x="1760376" y="2626351"/>
            <a:ext cx="3262907" cy="181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2D9B83-AECB-468D-A091-580EAE108D55}"/>
              </a:ext>
            </a:extLst>
          </p:cNvPr>
          <p:cNvCxnSpPr>
            <a:cxnSpLocks/>
          </p:cNvCxnSpPr>
          <p:nvPr/>
        </p:nvCxnSpPr>
        <p:spPr>
          <a:xfrm flipH="1">
            <a:off x="7328464" y="2626351"/>
            <a:ext cx="3092059" cy="188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C487F3-FF71-4B1E-A704-1323EDBA37A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626351"/>
            <a:ext cx="0" cy="123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C67BE57-3C35-4192-9454-2572EB8A0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57" y="4097425"/>
            <a:ext cx="833102" cy="8331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621766-417D-4D6A-871C-5CC5F71484FA}"/>
              </a:ext>
            </a:extLst>
          </p:cNvPr>
          <p:cNvSpPr txBox="1"/>
          <p:nvPr/>
        </p:nvSpPr>
        <p:spPr>
          <a:xfrm>
            <a:off x="5328592" y="37616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8080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A96CB-F43F-4A91-B0EF-80B20302FB1A}"/>
              </a:ext>
            </a:extLst>
          </p:cNvPr>
          <p:cNvSpPr txBox="1"/>
          <p:nvPr/>
        </p:nvSpPr>
        <p:spPr>
          <a:xfrm>
            <a:off x="6185457" y="37616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8081</a:t>
            </a:r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46DA254-6DD8-4985-AFB7-9D8592DA4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64" y="5370290"/>
            <a:ext cx="1357703" cy="13577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A65171-DA2F-4329-BD22-E9EB11960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121" y="5358270"/>
            <a:ext cx="1357703" cy="13577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C074D4-BE97-4520-BE38-24F16E99A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38" y="5370291"/>
            <a:ext cx="1357703" cy="13577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075814C-A13B-41CC-9B56-55545A504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58270"/>
            <a:ext cx="1357703" cy="135770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80004A-F2A5-4036-90D0-063B425BB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93" y="5294014"/>
            <a:ext cx="1357703" cy="13577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9D37F2E-937E-4D6B-B77B-E651F1B407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31" y="5312346"/>
            <a:ext cx="1357703" cy="1357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89A750-C68C-4257-97C8-47C3BEC2F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" y="5276554"/>
            <a:ext cx="1357703" cy="135770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5E6DF0-8EDF-4BDE-A812-C1D21DFF147D}"/>
              </a:ext>
            </a:extLst>
          </p:cNvPr>
          <p:cNvSpPr txBox="1"/>
          <p:nvPr/>
        </p:nvSpPr>
        <p:spPr>
          <a:xfrm>
            <a:off x="673916" y="4745861"/>
            <a:ext cx="429234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user1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F29AA9-32D0-4FCA-B829-3438725A8E04}"/>
              </a:ext>
            </a:extLst>
          </p:cNvPr>
          <p:cNvSpPr txBox="1"/>
          <p:nvPr/>
        </p:nvSpPr>
        <p:spPr>
          <a:xfrm>
            <a:off x="7341524" y="4726992"/>
            <a:ext cx="42923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user2</a:t>
            </a:r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B761423-434F-4256-826A-6C27852CEF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17" y="3783787"/>
            <a:ext cx="1989340" cy="90921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0CEC1E5-88DF-4FE2-858C-DD37F4F4FC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7871" y="3863136"/>
            <a:ext cx="2079093" cy="7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4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284</Words>
  <Application>Microsoft Office PowerPoint</Application>
  <PresentationFormat>와이드스크린</PresentationFormat>
  <Paragraphs>106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Docker 소개</vt:lpstr>
      <vt:lpstr>PowerPoint 프레젠테이션</vt:lpstr>
      <vt:lpstr>도커 사용 시 개선되는 것</vt:lpstr>
      <vt:lpstr>nivida-docker</vt:lpstr>
      <vt:lpstr>PowerPoint 프레젠테이션</vt:lpstr>
      <vt:lpstr>nvidia-docker 를 위해 필요한 지식</vt:lpstr>
      <vt:lpstr>Ubuntu 설치하는 방법 (택1)</vt:lpstr>
      <vt:lpstr>도커 이전의 시대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Docker 도입</vt:lpstr>
      <vt:lpstr>PowerPoint 프레젠테이션</vt:lpstr>
      <vt:lpstr>PowerPoint 프레젠테이션</vt:lpstr>
      <vt:lpstr>PowerPoint 프레젠테이션</vt:lpstr>
      <vt:lpstr>PowerPoint 프레젠테이션</vt:lpstr>
      <vt:lpstr>IMAGE vs CONTAINER</vt:lpstr>
      <vt:lpstr>다음 시간엔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소개</dc:title>
  <dc:creator>이자룡</dc:creator>
  <cp:lastModifiedBy>이자룡</cp:lastModifiedBy>
  <cp:revision>28</cp:revision>
  <dcterms:created xsi:type="dcterms:W3CDTF">2021-06-21T02:40:45Z</dcterms:created>
  <dcterms:modified xsi:type="dcterms:W3CDTF">2021-06-21T08:11:54Z</dcterms:modified>
</cp:coreProperties>
</file>