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0C5B9-164C-4F37-A052-65C94D33E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22912B-A45C-47DA-80FC-BFA165C4B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CDE8C4-CAD7-495F-94AA-6A5E2AB7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0C4B-DAB0-4509-AB52-01D3EC74DF20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726B0-7400-4362-A40F-CF4C414F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F8A0B-67DA-4983-B09B-08CD3859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85E7-AD5A-45B3-908C-BEDBDD7A1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8E558-8547-4141-BEF2-CB492038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FB9998-7648-40EA-9E58-DB36F4705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A5122-BAC3-46B5-A312-467014B6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0C4B-DAB0-4509-AB52-01D3EC74DF20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F2F60-0464-4637-A469-330E335A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C089A2-10A3-4DDC-918D-921218F4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85E7-AD5A-45B3-908C-BEDBDD7A1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66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33FDFE-E09F-4E9B-8FC2-C76A07FDE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B96507-48FE-4163-BDB0-E53094C2C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BFD5D-93D0-487F-81C2-A49EFC16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0C4B-DAB0-4509-AB52-01D3EC74DF20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0283E-14EE-42B0-9239-E01A64E4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6E2D3-4F2F-4332-8C0A-0A34296B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85E7-AD5A-45B3-908C-BEDBDD7A1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1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FE1CE-CE09-4A21-B654-BFED7D09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5C0C6-40AA-428D-AACF-936AEAC2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DACF8-E913-483A-8DF5-63502C87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0C4B-DAB0-4509-AB52-01D3EC74DF20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07A48-DBF0-46A3-B126-FD7EF425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BEEDE-1715-4E86-A3A0-A7575327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85E7-AD5A-45B3-908C-BEDBDD7A1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2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C63D7-46F6-4618-BB9D-C358D75ED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9105D-13FA-443C-8E94-EB363BC8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8015E-79C5-4B1B-A332-88BCD09A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0C4B-DAB0-4509-AB52-01D3EC74DF20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D9041-28EE-476D-BD61-7191F36D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855072-D957-45DF-8410-7973D2CF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85E7-AD5A-45B3-908C-BEDBDD7A1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8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E14CA-4210-4AF4-83C2-11C33A2E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0EDAE-93D1-48A4-A4AA-7245DB9AE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0E160F-37DB-470B-971C-57CAE7E02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B9AFDB-EC08-49E8-810A-0DAC6FEB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0C4B-DAB0-4509-AB52-01D3EC74DF20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70F66-F0C6-4F1E-B904-AFB1F60C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54D64-C84C-4D53-B8DD-DBE8D5A5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85E7-AD5A-45B3-908C-BEDBDD7A1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3F6BD-C129-4CF9-8A38-37D406BB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7AFD1-5FE9-413A-955F-3CC6BF0E1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E60E8B-5B0D-441A-A4BE-8FC23BF08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4BBB94-741F-4E73-8DBE-012DFCF9D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EED1F9-108C-4332-9260-22B950CEE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222DFC-04BE-4B9F-A325-55DD37DB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0C4B-DAB0-4509-AB52-01D3EC74DF20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C61E43-3682-484E-9091-3E85541C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718E07-B72B-4C5B-9862-35B65433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85E7-AD5A-45B3-908C-BEDBDD7A1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39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80821-9CDD-4193-A5FA-5A6B264E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03CFF9-3CA1-405F-A535-2C163657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0C4B-DAB0-4509-AB52-01D3EC74DF20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15E544-8CD2-4447-848A-21FE9849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70700A-14AC-4EC7-B984-451B569E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85E7-AD5A-45B3-908C-BEDBDD7A1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31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5A9E12-E7B3-4FB5-8B6D-55C61459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0C4B-DAB0-4509-AB52-01D3EC74DF20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8F01F9-4788-46C8-B95F-896E05DE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FCDB38-E238-475D-B03D-11708E99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85E7-AD5A-45B3-908C-BEDBDD7A1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5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52D3C-DC31-4943-ABCB-2D109C974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3B8F3-664B-4ECF-99A8-E905F80F8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0FEB9B-7B39-4C79-8C77-9CA3D6F51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B2B7B9-A5CF-43B3-BB89-2376C7D0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0C4B-DAB0-4509-AB52-01D3EC74DF20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6344FD-D8F8-459D-B559-524F5E58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729791-A8F6-470F-837D-D3B2A07E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85E7-AD5A-45B3-908C-BEDBDD7A1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5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E83AA-7BF9-4A82-8282-EFBCC80B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BEA77A-4979-4AF0-802B-7052F726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867594-6BC3-4A45-8767-8B904312C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E7EFA3-9DBC-4BB5-8B29-5D968EB5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0C4B-DAB0-4509-AB52-01D3EC74DF20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6E3002-13D1-49BA-A76E-443D702A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E5D03A-A7B0-4618-B0BE-ED2A688F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85E7-AD5A-45B3-908C-BEDBDD7A1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7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DA75F-02DA-4EBD-8278-7E5A1BD5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4C75D9-ADC0-43FD-85BF-85607CDB4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610F8E-2B2C-4699-AF74-0FF55915B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F0C4B-DAB0-4509-AB52-01D3EC74DF20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371F3-6126-4993-804A-5582C6EA8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5AAD7-92EB-4970-A41C-C4E78155A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285E7-AD5A-45B3-908C-BEDBDD7A1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18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DD4524-4651-4FEC-A341-04DD906A6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3"/>
            <a:ext cx="9144000" cy="2521594"/>
          </a:xfrm>
        </p:spPr>
        <p:txBody>
          <a:bodyPr>
            <a:normAutofit/>
          </a:bodyPr>
          <a:lstStyle/>
          <a:p>
            <a:r>
              <a:rPr lang="en-US" altLang="ko-KR" sz="7000">
                <a:latin typeface="D2Coding" panose="020B0609020101020101" pitchFamily="49" charset="-127"/>
                <a:ea typeface="D2Coding" panose="020B0609020101020101" pitchFamily="49" charset="-127"/>
              </a:rPr>
              <a:t>English for Survival</a:t>
            </a:r>
            <a:endParaRPr lang="ko-KR" altLang="en-US" sz="70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B1250C-EB24-4ACF-BB1A-EDBCCE2DB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>
            <a:norm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Jony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1AAA9-000E-4607-B7AF-74A0C53C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7376" y="629266"/>
            <a:ext cx="5102351" cy="1676603"/>
          </a:xfrm>
        </p:spPr>
        <p:txBody>
          <a:bodyPr>
            <a:norm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Who am I?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61888" cy="6858000"/>
          </a:xfrm>
          <a:prstGeom prst="rect">
            <a:avLst/>
          </a:prstGeom>
          <a:solidFill>
            <a:srgbClr val="496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A9E7A3-3885-4156-97D2-FF166CA7F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761" y="691784"/>
            <a:ext cx="1318061" cy="2322576"/>
          </a:xfrm>
          <a:prstGeom prst="rect">
            <a:avLst/>
          </a:prstGeom>
        </p:spPr>
      </p:pic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하늘, 실외, 남자, 서있는이(가) 표시된 사진&#10;&#10;자동 생성된 설명">
            <a:extLst>
              <a:ext uri="{FF2B5EF4-FFF2-40B4-BE49-F238E27FC236}">
                <a16:creationId xmlns:a16="http://schemas.microsoft.com/office/drawing/2014/main" id="{23F32F7B-2CA0-45D2-B443-66114AB75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" y="3721608"/>
            <a:ext cx="4129024" cy="2322576"/>
          </a:xfrm>
          <a:prstGeom prst="rect">
            <a:avLst/>
          </a:prstGeom>
          <a:effectLst/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9A478-6072-43BC-8E8C-F43BA747B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7376" y="2438400"/>
            <a:ext cx="5102351" cy="3785419"/>
          </a:xfrm>
        </p:spPr>
        <p:txBody>
          <a:bodyPr>
            <a:normAutofit/>
          </a:bodyPr>
          <a:lstStyle/>
          <a:p>
            <a:r>
              <a:rPr lang="en-US" altLang="ko-KR" sz="1700">
                <a:latin typeface="D2Coding" panose="020B0609020101020101" pitchFamily="49" charset="-127"/>
                <a:ea typeface="D2Coding" panose="020B0609020101020101" pitchFamily="49" charset="-127"/>
              </a:rPr>
              <a:t>Blue Monkey Restaurant </a:t>
            </a:r>
          </a:p>
          <a:p>
            <a:pPr lvl="1"/>
            <a:r>
              <a:rPr lang="en-US" altLang="ko-KR" sz="1700">
                <a:latin typeface="D2Coding" panose="020B0609020101020101" pitchFamily="49" charset="-127"/>
                <a:ea typeface="D2Coding" panose="020B0609020101020101" pitchFamily="49" charset="-127"/>
              </a:rPr>
              <a:t>Cook</a:t>
            </a:r>
          </a:p>
          <a:p>
            <a:pPr lvl="1"/>
            <a:r>
              <a:rPr lang="en-US" altLang="ko-KR" sz="1700">
                <a:latin typeface="D2Coding" panose="020B0609020101020101" pitchFamily="49" charset="-127"/>
                <a:ea typeface="D2Coding" panose="020B0609020101020101" pitchFamily="49" charset="-127"/>
              </a:rPr>
              <a:t>2015.4 – 2015.10</a:t>
            </a:r>
          </a:p>
          <a:p>
            <a:pPr lvl="1"/>
            <a:r>
              <a:rPr lang="en-US" altLang="ko-KR" sz="1700">
                <a:latin typeface="D2Coding" panose="020B0609020101020101" pitchFamily="49" charset="-127"/>
                <a:ea typeface="D2Coding" panose="020B0609020101020101" pitchFamily="49" charset="-127"/>
              </a:rPr>
              <a:t>Western Australia Kalgoorlie</a:t>
            </a:r>
          </a:p>
          <a:p>
            <a:r>
              <a:rPr lang="en-US" altLang="ko-KR" sz="1700">
                <a:latin typeface="D2Coding" panose="020B0609020101020101" pitchFamily="49" charset="-127"/>
                <a:ea typeface="D2Coding" panose="020B0609020101020101" pitchFamily="49" charset="-127"/>
              </a:rPr>
              <a:t>Go, Jony</a:t>
            </a:r>
          </a:p>
          <a:p>
            <a:pPr lvl="1"/>
            <a:r>
              <a:rPr lang="en-US" altLang="ko-KR" sz="1700">
                <a:latin typeface="D2Coding" panose="020B0609020101020101" pitchFamily="49" charset="-127"/>
                <a:ea typeface="D2Coding" panose="020B0609020101020101" pitchFamily="49" charset="-127"/>
              </a:rPr>
              <a:t>Author</a:t>
            </a:r>
          </a:p>
          <a:p>
            <a:pPr lvl="1"/>
            <a:r>
              <a:rPr lang="en-US" altLang="ko-KR" sz="1700">
                <a:latin typeface="D2Coding" panose="020B0609020101020101" pitchFamily="49" charset="-127"/>
                <a:ea typeface="D2Coding" panose="020B0609020101020101" pitchFamily="49" charset="-127"/>
              </a:rPr>
              <a:t>2018.4</a:t>
            </a:r>
          </a:p>
          <a:p>
            <a:pPr lvl="1"/>
            <a:r>
              <a:rPr lang="en-US" altLang="ko-KR" sz="1700">
                <a:latin typeface="D2Coding" panose="020B0609020101020101" pitchFamily="49" charset="-127"/>
                <a:ea typeface="D2Coding" panose="020B0609020101020101" pitchFamily="49" charset="-127"/>
              </a:rPr>
              <a:t>Personal essay</a:t>
            </a:r>
          </a:p>
          <a:p>
            <a:r>
              <a:rPr lang="en-US" altLang="ko-KR" sz="1700">
                <a:latin typeface="D2Coding" panose="020B0609020101020101" pitchFamily="49" charset="-127"/>
                <a:ea typeface="D2Coding" panose="020B0609020101020101" pitchFamily="49" charset="-127"/>
              </a:rPr>
              <a:t>DuoGreen</a:t>
            </a:r>
          </a:p>
          <a:p>
            <a:pPr lvl="1"/>
            <a:r>
              <a:rPr lang="en-US" altLang="ko-KR" sz="1700">
                <a:latin typeface="D2Coding" panose="020B0609020101020101" pitchFamily="49" charset="-127"/>
                <a:ea typeface="D2Coding" panose="020B0609020101020101" pitchFamily="49" charset="-127"/>
              </a:rPr>
              <a:t>Intern</a:t>
            </a:r>
          </a:p>
          <a:p>
            <a:pPr lvl="1"/>
            <a:r>
              <a:rPr lang="en-US" altLang="ko-KR" sz="1700">
                <a:latin typeface="D2Coding" panose="020B0609020101020101" pitchFamily="49" charset="-127"/>
                <a:ea typeface="D2Coding" panose="020B0609020101020101" pitchFamily="49" charset="-127"/>
              </a:rPr>
              <a:t>2018.1 – 2018.3</a:t>
            </a:r>
          </a:p>
          <a:p>
            <a:pPr lvl="1"/>
            <a:r>
              <a:rPr lang="en-US" altLang="ko-KR" sz="1700">
                <a:latin typeface="D2Coding" panose="020B0609020101020101" pitchFamily="49" charset="-127"/>
                <a:ea typeface="D2Coding" panose="020B0609020101020101" pitchFamily="49" charset="-127"/>
              </a:rPr>
              <a:t>New Jersey, US</a:t>
            </a:r>
          </a:p>
          <a:p>
            <a:pPr lvl="1"/>
            <a:endParaRPr lang="en-US" altLang="ko-KR" sz="17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en-US" altLang="ko-KR" sz="17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en-US" altLang="ko-KR" sz="17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59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9C721C-984C-4C0D-B2B6-6E80A9F55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044" y="643467"/>
            <a:ext cx="463791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D8231-E23B-4734-92A4-AEF9CCD2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0" y="1369938"/>
            <a:ext cx="3210854" cy="4114800"/>
          </a:xfrm>
        </p:spPr>
        <p:txBody>
          <a:bodyPr>
            <a:normAutofit/>
          </a:bodyPr>
          <a:lstStyle/>
          <a:p>
            <a:pPr algn="r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What is this class?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3B60F-94D5-404A-B76B-F3A33C6A4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505" y="1371600"/>
            <a:ext cx="5872185" cy="4114800"/>
          </a:xfrm>
        </p:spPr>
        <p:txBody>
          <a:bodyPr anchor="ctr">
            <a:normAutofit/>
          </a:bodyPr>
          <a:lstStyle/>
          <a:p>
            <a:r>
              <a:rPr lang="en-US" altLang="ko-KR" sz="2200">
                <a:latin typeface="D2Coding" panose="020B0609020101020101" pitchFamily="49" charset="-127"/>
                <a:ea typeface="D2Coding" panose="020B0609020101020101" pitchFamily="49" charset="-127"/>
              </a:rPr>
              <a:t>English for survival</a:t>
            </a:r>
          </a:p>
          <a:p>
            <a:r>
              <a:rPr lang="en-US" altLang="ko-KR" sz="2200">
                <a:latin typeface="D2Coding" panose="020B0609020101020101" pitchFamily="49" charset="-127"/>
                <a:ea typeface="D2Coding" panose="020B0609020101020101" pitchFamily="49" charset="-127"/>
              </a:rPr>
              <a:t>Study less, learn more.</a:t>
            </a:r>
          </a:p>
          <a:p>
            <a:r>
              <a:rPr lang="en-US" altLang="ko-KR" sz="2200">
                <a:latin typeface="D2Coding" panose="020B0609020101020101" pitchFamily="49" charset="-127"/>
                <a:ea typeface="D2Coding" panose="020B0609020101020101" pitchFamily="49" charset="-127"/>
              </a:rPr>
              <a:t>Do not be perfect.</a:t>
            </a:r>
            <a:endParaRPr lang="ko-KR" altLang="en-US" sz="2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359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A7817-437D-4872-9207-C7BFA7FF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6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Are you really interested?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BCA17E-4BCF-42A2-9758-3C5F550CE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735" y="1277759"/>
            <a:ext cx="5934456" cy="43024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4895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0CE5BD-8870-4CBF-AAE4-D94BC8599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90" y="643467"/>
            <a:ext cx="771081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0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EDED3F-FBA3-4EF9-B4EE-D034EA9D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Start simple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77F784-6C57-40EF-B1B7-5C774D7A2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en-US" altLang="ko-KR" sz="2000">
                <a:latin typeface="D2Coding" panose="020B0609020101020101" pitchFamily="49" charset="-127"/>
                <a:ea typeface="D2Coding" panose="020B0609020101020101" pitchFamily="49" charset="-127"/>
              </a:rPr>
              <a:t>Imagine your situation. When do you talk?</a:t>
            </a:r>
          </a:p>
          <a:p>
            <a:pPr lvl="1"/>
            <a:r>
              <a:rPr lang="en-US" altLang="ko-KR" sz="2000">
                <a:latin typeface="D2Coding" panose="020B0609020101020101" pitchFamily="49" charset="-127"/>
                <a:ea typeface="D2Coding" panose="020B0609020101020101" pitchFamily="49" charset="-127"/>
              </a:rPr>
              <a:t>with friends</a:t>
            </a:r>
          </a:p>
          <a:p>
            <a:pPr lvl="1"/>
            <a:r>
              <a:rPr lang="en-US" altLang="ko-KR" sz="2000">
                <a:latin typeface="D2Coding" panose="020B0609020101020101" pitchFamily="49" charset="-127"/>
                <a:ea typeface="D2Coding" panose="020B0609020101020101" pitchFamily="49" charset="-127"/>
              </a:rPr>
              <a:t>with family</a:t>
            </a:r>
          </a:p>
          <a:p>
            <a:pPr lvl="1"/>
            <a:r>
              <a:rPr lang="en-US" altLang="ko-KR" sz="2000">
                <a:latin typeface="D2Coding" panose="020B0609020101020101" pitchFamily="49" charset="-127"/>
                <a:ea typeface="D2Coding" panose="020B0609020101020101" pitchFamily="49" charset="-127"/>
              </a:rPr>
              <a:t>with colleagues</a:t>
            </a:r>
          </a:p>
          <a:p>
            <a:pPr lvl="1"/>
            <a:r>
              <a:rPr lang="en-US" altLang="ko-KR" sz="2000">
                <a:latin typeface="D2Coding" panose="020B0609020101020101" pitchFamily="49" charset="-127"/>
                <a:ea typeface="D2Coding" panose="020B0609020101020101" pitchFamily="49" charset="-127"/>
              </a:rPr>
              <a:t>with neighbors</a:t>
            </a:r>
          </a:p>
          <a:p>
            <a:endParaRPr lang="ko-KR" altLang="en-US" sz="20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47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F784C7-C06F-4180-BE59-517D3A992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Until next time,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5AA91-EFB0-44D8-8ACA-9EBBCC5F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en-US" altLang="ko-KR" sz="2000">
                <a:latin typeface="D2Coding" panose="020B0609020101020101" pitchFamily="49" charset="-127"/>
                <a:ea typeface="D2Coding" panose="020B0609020101020101" pitchFamily="49" charset="-127"/>
              </a:rPr>
              <a:t>prepare your two minutes of Korean conversation</a:t>
            </a:r>
          </a:p>
          <a:p>
            <a:pPr marL="0" indent="0">
              <a:buNone/>
            </a:pPr>
            <a:r>
              <a:rPr lang="en-US" altLang="ko-KR" sz="2000">
                <a:latin typeface="D2Coding" panose="020B0609020101020101" pitchFamily="49" charset="-127"/>
                <a:ea typeface="D2Coding" panose="020B0609020101020101" pitchFamily="49" charset="-127"/>
              </a:rPr>
              <a:t>  in your real life</a:t>
            </a:r>
            <a:endParaRPr lang="ko-KR" altLang="en-US" sz="20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31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93</Words>
  <Application>Microsoft Office PowerPoint</Application>
  <PresentationFormat>와이드스크린</PresentationFormat>
  <Paragraphs>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D2Coding</vt:lpstr>
      <vt:lpstr>맑은 고딕</vt:lpstr>
      <vt:lpstr>Arial</vt:lpstr>
      <vt:lpstr>Calibri</vt:lpstr>
      <vt:lpstr>Office 테마</vt:lpstr>
      <vt:lpstr>English for Survival</vt:lpstr>
      <vt:lpstr>Who am I?</vt:lpstr>
      <vt:lpstr>PowerPoint 프레젠테이션</vt:lpstr>
      <vt:lpstr>What is this class?</vt:lpstr>
      <vt:lpstr>Are you really interested?</vt:lpstr>
      <vt:lpstr>PowerPoint 프레젠테이션</vt:lpstr>
      <vt:lpstr>Start simple</vt:lpstr>
      <vt:lpstr>Until next time,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2</cp:revision>
  <dcterms:created xsi:type="dcterms:W3CDTF">2021-07-15T01:06:13Z</dcterms:created>
  <dcterms:modified xsi:type="dcterms:W3CDTF">2021-07-15T02:52:47Z</dcterms:modified>
</cp:coreProperties>
</file>