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the World of Hackathons!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With AI and Love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Hackathon?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 hackathon is a time-limited event where people come together to solve a problem, build a project, or create a new product.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Benefits of Attending a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Meet new people</a:t>
            </a:r>
          </a:p>
          <a:p>
            <a:pPr lvl="1"/>
            <a:r>
              <a:t>Test and refine your technical skills</a:t>
            </a:r>
          </a:p>
          <a:p>
            <a:pPr lvl="1"/>
            <a:r>
              <a:t>Network with industry professionals</a:t>
            </a:r>
          </a:p>
          <a:p>
            <a:pPr lvl="1"/>
            <a:r>
              <a:t>Win prizes or even a job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Attending a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Come prepared with a project idea</a:t>
            </a:r>
          </a:p>
          <a:p>
            <a:pPr lvl="1"/>
            <a:r>
              <a:t>Bring any necessary materials or equipment</a:t>
            </a:r>
          </a:p>
          <a:p>
            <a:pPr lvl="1"/>
            <a:r>
              <a:t>Have a plan for the challenge ahead</a:t>
            </a:r>
          </a:p>
          <a:p>
            <a:pPr lvl="1"/>
            <a:r>
              <a:t>Work in a team and collaborate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Hackathons can provide a great opportunity to learn new skills, network, and even win prizes. With the right preparation and attitude, hackathons can be a rewarding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