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Chemistry: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Chemistry is the study of matter and the changes it undergoes. </a:t>
            </a:r>
          </a:p>
          <a:p>
            <a:pPr lvl="1">
              <a:defRPr sz="1200"/>
            </a:pPr>
            <a:r>
              <a:t>It is a branch of physical science that studies the composition, structure, properties, and behavior of matter. </a:t>
            </a:r>
          </a:p>
          <a:p>
            <a:pPr lvl="1">
              <a:defRPr sz="1200"/>
            </a:pPr>
            <a:r>
              <a:t>Chemistry is a very important part of our everyday lives, from the food we eat to the air we breathe.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Chemical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Chemical reactions are processes in which one or more substances are changed into one or more new substances. </a:t>
            </a:r>
          </a:p>
          <a:p>
            <a:pPr lvl="1">
              <a:defRPr sz="1200"/>
            </a:pPr>
            <a:r>
              <a:t>Chemical reactions involve the breaking and forming of chemical bonds. </a:t>
            </a:r>
          </a:p>
          <a:p>
            <a:pPr lvl="1">
              <a:defRPr sz="1200"/>
            </a:pPr>
            <a:r>
              <a:t>Chemical reactions are essential for life, as they are responsible for the production of energy and the formation of new molecules.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Chemical equations are used to represent chemical reactions. </a:t>
            </a:r>
          </a:p>
          <a:p>
            <a:pPr lvl="1">
              <a:defRPr sz="1200"/>
            </a:pPr>
            <a:r>
              <a:t>They are written using symbols and formulas to represent the reactants and products of a reaction. </a:t>
            </a:r>
          </a:p>
          <a:p>
            <a:pPr lvl="1">
              <a:defRPr sz="1200"/>
            </a:pPr>
            <a:r>
              <a:t>Chemical equations are used to calculate the amount of reactants and products needed for a reaction to occur.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Chemical Bonds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Chemical bonds are the forces that hold atoms together. </a:t>
            </a:r>
          </a:p>
          <a:p>
            <a:pPr lvl="1">
              <a:defRPr sz="1200"/>
            </a:pPr>
            <a:r>
              <a:t>There are three main types of chemical bonds: covalent, ionic, and metallic. </a:t>
            </a:r>
          </a:p>
          <a:p>
            <a:pPr lvl="1">
              <a:defRPr sz="1200"/>
            </a:pPr>
            <a:r>
              <a:t>Chemical bonds are essential for the formation of molecules and compounds.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Chemical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Chemical properties are characteristics of a substance that can be observed during a chemical reaction. </a:t>
            </a:r>
          </a:p>
          <a:p>
            <a:pPr lvl="1">
              <a:defRPr sz="1200"/>
            </a:pPr>
            <a:r>
              <a:t>Examples of chemical properties include flammability, reactivity, and solubility. </a:t>
            </a:r>
          </a:p>
          <a:p>
            <a:pPr lvl="1">
              <a:defRPr sz="1200"/>
            </a:pPr>
            <a:r>
              <a:t>Chemical properties are used to identify and classify different substances.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