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Sleep is essential for our physical and mental health. </a:t>
            </a:r>
          </a:p>
          <a:p>
            <a:pPr lvl="1">
              <a:defRPr sz="1200"/>
            </a:pPr>
            <a:r>
              <a:t>It helps us to stay alert and focused throughout the day. </a:t>
            </a:r>
          </a:p>
          <a:p>
            <a:pPr lvl="1">
              <a:defRPr sz="1200"/>
            </a:pPr>
            <a:r>
              <a:t>It helps to regulate our hormones and metabolism. </a:t>
            </a:r>
          </a:p>
          <a:p>
            <a:pPr lvl="1">
              <a:defRPr sz="1200"/>
            </a:pPr>
            <a:r>
              <a:t>It helps to reduce stress and improve our mood. </a:t>
            </a:r>
          </a:p>
          <a:p>
            <a:pPr lvl="1">
              <a:defRPr sz="1200"/>
            </a:pPr>
            <a:r>
              <a:t>It helps to strengthen our immune system.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Non-REM sleep: This is the deepest stage of sleep and is important for physical restoration. </a:t>
            </a:r>
          </a:p>
          <a:p>
            <a:pPr lvl="1">
              <a:defRPr sz="1200"/>
            </a:pPr>
            <a:r>
              <a:t>REM sleep: This is the stage of sleep when we dream and is important for mental restoration. </a:t>
            </a:r>
          </a:p>
          <a:p>
            <a:pPr lvl="1">
              <a:defRPr sz="1200"/>
            </a:pPr>
            <a:r>
              <a:t>Napping: This is a short period of sleep during the day and can help to improve alertness and performance.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Better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Establish a regular sleep schedule and stick to it. </a:t>
            </a:r>
          </a:p>
          <a:p>
            <a:pPr lvl="1">
              <a:defRPr sz="1200"/>
            </a:pPr>
            <a:r>
              <a:t>Avoid caffeine, alcohol, and nicotine before bed. </a:t>
            </a:r>
          </a:p>
          <a:p>
            <a:pPr lvl="1">
              <a:defRPr sz="1200"/>
            </a:pPr>
            <a:r>
              <a:t>Exercise regularly but not too close to bedtime. </a:t>
            </a:r>
          </a:p>
          <a:p>
            <a:pPr lvl="1">
              <a:defRPr sz="1200"/>
            </a:pPr>
            <a:r>
              <a:t>Avoid screens and bright lights before bed. </a:t>
            </a:r>
          </a:p>
          <a:p>
            <a:pPr lvl="1">
              <a:defRPr sz="1200"/>
            </a:pPr>
            <a:r>
              <a:t>Create a comfortable sleep environment.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Signs of Poor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 lvl="1">
              <a:defRPr sz="1200"/>
            </a:pPr>
            <a:r>
              <a:t>Difficulty falling asleep or staying asleep. </a:t>
            </a:r>
          </a:p>
          <a:p>
            <a:pPr lvl="1">
              <a:defRPr sz="1200"/>
            </a:pPr>
            <a:r>
              <a:t>Feeling tired during the day. </a:t>
            </a:r>
          </a:p>
          <a:p>
            <a:pPr lvl="1">
              <a:defRPr sz="1200"/>
            </a:pPr>
            <a:r>
              <a:t>Difficulty concentrating. </a:t>
            </a:r>
          </a:p>
          <a:p>
            <a:pPr lvl="1">
              <a:defRPr sz="1200"/>
            </a:pPr>
            <a:r>
              <a:t>Irritability or mood swings. </a:t>
            </a:r>
          </a:p>
          <a:p>
            <a:pPr lvl="1">
              <a:defRPr sz="1200"/>
            </a:pPr>
            <a:r>
              <a:t>Low energy levels.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200"/>
            </a:pPr>
            <a:r>
              <a:t>Getting enough quality sleep is essential for our physical and mental health. It is important to establish a regular sleep schedule and create a comfortable sleep environment. If you are having difficulty sleeping, it is important to talk to your doctor.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286000"/>
            <a:ext cx="3251200" cy="3251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