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What is a Hackathon?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>
              <a:defRPr sz="1600"/>
            </a:pPr>
            <a:r>
              <a:t>A hackathon is an event where people come together to collaborate on a project</a:t>
            </a:r>
          </a:p>
          <a:p>
            <a:pPr lvl="1">
              <a:defRPr sz="1600"/>
            </a:pPr>
            <a:r>
              <a:t>Participants work together to create something new, often a software or hardware project</a:t>
            </a:r>
          </a:p>
          <a:p>
            <a:pPr lvl="1">
              <a:defRPr sz="1600"/>
            </a:pPr>
            <a:r>
              <a:t>Hackathons can last anywhere from a few hours to a few days</a:t>
            </a:r>
          </a:p>
          <a:p>
            <a:pPr lvl="1">
              <a:defRPr sz="1600"/>
            </a:pPr>
            <a:r>
              <a:t>Participants often work in teams, but can also work individually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2860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Attending a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>
              <a:defRPr sz="1600"/>
            </a:pPr>
            <a:r>
              <a:t>Gain experience in working with a team</a:t>
            </a:r>
          </a:p>
          <a:p>
            <a:pPr lvl="1">
              <a:defRPr sz="1600"/>
            </a:pPr>
            <a:r>
              <a:t>Learn new skills</a:t>
            </a:r>
          </a:p>
          <a:p>
            <a:pPr lvl="1">
              <a:defRPr sz="1600"/>
            </a:pPr>
            <a:r>
              <a:t>Network with people in the tech industry</a:t>
            </a:r>
          </a:p>
          <a:p>
            <a:pPr lvl="1">
              <a:defRPr sz="1600"/>
            </a:pPr>
            <a:r>
              <a:t>Get feedback on your project</a:t>
            </a:r>
          </a:p>
          <a:p>
            <a:pPr lvl="1">
              <a:defRPr sz="1600"/>
            </a:pPr>
            <a:r>
              <a:t>Have fun and be creative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2860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Preparing for a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>
              <a:defRPr sz="1600"/>
            </a:pPr>
            <a:r>
              <a:t>Research the event and the project you want to work on</a:t>
            </a:r>
          </a:p>
          <a:p>
            <a:pPr lvl="1">
              <a:defRPr sz="1600"/>
            </a:pPr>
            <a:r>
              <a:t>Make sure you have the necessary tools and materials</a:t>
            </a:r>
          </a:p>
          <a:p>
            <a:pPr lvl="1">
              <a:defRPr sz="1600"/>
            </a:pPr>
            <a:r>
              <a:t>Bring snacks and drinks to keep yourself energized</a:t>
            </a:r>
          </a:p>
          <a:p>
            <a:pPr lvl="1">
              <a:defRPr sz="1600"/>
            </a:pPr>
            <a:r>
              <a:t>Have a plan for the project and a timeline for completion</a:t>
            </a:r>
          </a:p>
          <a:p>
            <a:pPr lvl="1">
              <a:defRPr sz="1600"/>
            </a:pPr>
            <a:r>
              <a:t>Make sure you get enough rest the night before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2860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During the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>
              <a:defRPr sz="1600"/>
            </a:pPr>
            <a:r>
              <a:t>Stay focused and work on the project</a:t>
            </a:r>
          </a:p>
          <a:p>
            <a:pPr lvl="1">
              <a:defRPr sz="1600"/>
            </a:pPr>
            <a:r>
              <a:t>Take breaks when needed</a:t>
            </a:r>
          </a:p>
          <a:p>
            <a:pPr lvl="1">
              <a:defRPr sz="1600"/>
            </a:pPr>
            <a:r>
              <a:t>Ask questions and get help when needed</a:t>
            </a:r>
          </a:p>
          <a:p>
            <a:pPr lvl="1">
              <a:defRPr sz="1600"/>
            </a:pPr>
            <a:r>
              <a:t>Have fun and be creative</a:t>
            </a:r>
          </a:p>
          <a:p>
            <a:pPr lvl="1">
              <a:defRPr sz="1600"/>
            </a:pPr>
            <a:r>
              <a:t>Celebrate your successes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2860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After the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>
              <a:defRPr sz="1600"/>
            </a:pPr>
            <a:r>
              <a:t>Reflect on the experience</a:t>
            </a:r>
          </a:p>
          <a:p>
            <a:pPr lvl="1">
              <a:defRPr sz="1600"/>
            </a:pPr>
            <a:r>
              <a:t>Follow up with the contacts you made</a:t>
            </a:r>
          </a:p>
          <a:p>
            <a:pPr lvl="1">
              <a:defRPr sz="1600"/>
            </a:pPr>
            <a:r>
              <a:t>Share your project with the world</a:t>
            </a:r>
          </a:p>
          <a:p>
            <a:pPr lvl="1">
              <a:defRPr sz="1600"/>
            </a:pPr>
            <a:r>
              <a:t>Celebrate your accomplishments</a:t>
            </a:r>
          </a:p>
          <a:p>
            <a:pPr lvl="1">
              <a:defRPr sz="1600"/>
            </a:pPr>
            <a:r>
              <a:t>Keep learning and growing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2860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