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320" r:id="rId2"/>
    <p:sldId id="400" r:id="rId3"/>
    <p:sldId id="401" r:id="rId4"/>
    <p:sldId id="409" r:id="rId5"/>
    <p:sldId id="402" r:id="rId6"/>
    <p:sldId id="403" r:id="rId7"/>
    <p:sldId id="404" r:id="rId8"/>
    <p:sldId id="405" r:id="rId9"/>
    <p:sldId id="407" r:id="rId10"/>
    <p:sldId id="408" r:id="rId11"/>
    <p:sldId id="406" r:id="rId12"/>
    <p:sldId id="3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67" autoAdjust="0"/>
  </p:normalViewPr>
  <p:slideViewPr>
    <p:cSldViewPr>
      <p:cViewPr varScale="1">
        <p:scale>
          <a:sx n="62" d="100"/>
          <a:sy n="62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-Print out the keyboard shortcuts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Regex</a:t>
            </a:r>
            <a:r>
              <a:rPr lang="en-US" dirty="0" smtClean="0"/>
              <a:t> find and replace</a:t>
            </a:r>
          </a:p>
          <a:p>
            <a:r>
              <a:rPr lang="en-US" dirty="0" smtClean="0"/>
              <a:t>-Ctrl-Arrows, incremental search</a:t>
            </a:r>
          </a:p>
          <a:p>
            <a:r>
              <a:rPr lang="en-US" dirty="0" smtClean="0"/>
              <a:t>-Close</a:t>
            </a:r>
            <a:r>
              <a:rPr lang="en-US" baseline="0" dirty="0" smtClean="0"/>
              <a:t> the solution explorer</a:t>
            </a:r>
          </a:p>
          <a:p>
            <a:r>
              <a:rPr lang="en-US" baseline="0" dirty="0" smtClean="0"/>
              <a:t>-Turn off toolbars and menus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Real time errors</a:t>
            </a:r>
          </a:p>
          <a:p>
            <a:r>
              <a:rPr lang="en-US" dirty="0" smtClean="0"/>
              <a:t>Find type</a:t>
            </a:r>
          </a:p>
          <a:p>
            <a:r>
              <a:rPr lang="en-US" dirty="0" smtClean="0"/>
              <a:t>Find file</a:t>
            </a:r>
          </a:p>
          <a:p>
            <a:r>
              <a:rPr lang="en-US" dirty="0" smtClean="0"/>
              <a:t>Move to folder</a:t>
            </a:r>
          </a:p>
          <a:p>
            <a:r>
              <a:rPr lang="en-US" dirty="0" smtClean="0"/>
              <a:t>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5 chars</a:t>
            </a:r>
          </a:p>
          <a:p>
            <a:r>
              <a:rPr lang="en-US" dirty="0" smtClean="0"/>
              <a:t>Remap Caps</a:t>
            </a:r>
            <a:r>
              <a:rPr lang="en-US" baseline="0" dirty="0" smtClean="0"/>
              <a:t> Lock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Builds</a:t>
            </a:r>
          </a:p>
          <a:p>
            <a:r>
              <a:rPr lang="en-US" dirty="0" smtClean="0"/>
              <a:t>Deployments</a:t>
            </a:r>
          </a:p>
          <a:p>
            <a:r>
              <a:rPr lang="en-US" dirty="0" smtClean="0"/>
              <a:t>Code generation</a:t>
            </a:r>
          </a:p>
          <a:p>
            <a:r>
              <a:rPr lang="en-US" dirty="0" smtClean="0"/>
              <a:t>Live templates</a:t>
            </a:r>
          </a:p>
          <a:p>
            <a:r>
              <a:rPr lang="en-US" dirty="0" smtClean="0"/>
              <a:t>File</a:t>
            </a:r>
            <a:r>
              <a:rPr lang="en-US" baseline="0" dirty="0" smtClean="0"/>
              <a:t>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Strive</a:t>
            </a:r>
            <a:r>
              <a:rPr lang="en-US" baseline="0" dirty="0" smtClean="0"/>
              <a:t> to get better each day in every area of your life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goals for yourself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smart</a:t>
            </a:r>
            <a:r>
              <a:rPr lang="en-US" baseline="0" dirty="0" smtClean="0"/>
              <a:t>, long-term decisions</a:t>
            </a:r>
          </a:p>
          <a:p>
            <a:r>
              <a:rPr lang="en-US" baseline="0" dirty="0" smtClean="0"/>
              <a:t>Don’t lose common sense in an attempt to finish your current task as fast as you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7/20/2010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7/20/2010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 Boosters for .NET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Have </a:t>
            </a:r>
            <a:r>
              <a:rPr lang="en-US" sz="9000" smtClean="0"/>
              <a:t>a plan</a:t>
            </a:r>
            <a:endParaRPr lang="en-US" sz="9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Think long term!</a:t>
            </a:r>
            <a:endParaRPr lang="en-US" sz="9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These slides: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Learn your IDE</a:t>
            </a:r>
            <a:endParaRPr lang="en-US" sz="9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ReSharper</a:t>
            </a:r>
            <a:endParaRPr lang="en-US" sz="9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Lose the mouse</a:t>
            </a:r>
            <a:endParaRPr lang="en-US" sz="9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AutoHotKey</a:t>
            </a:r>
            <a:endParaRPr lang="en-US" sz="9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Small tasks</a:t>
            </a:r>
            <a:endParaRPr lang="en-US" sz="9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Automate everything</a:t>
            </a:r>
            <a:endParaRPr lang="en-US" sz="9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Eliminate distractions</a:t>
            </a:r>
            <a:endParaRPr lang="en-US" sz="9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Keep learning</a:t>
            </a:r>
            <a:endParaRPr lang="en-US" sz="9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1548</TotalTime>
  <Words>149</Words>
  <Application>Microsoft Office PowerPoint</Application>
  <PresentationFormat>On-screen Show (4:3)</PresentationFormat>
  <Paragraphs>48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Human</vt:lpstr>
      <vt:lpstr>Productivity Boosters for .NET Developers</vt:lpstr>
      <vt:lpstr>Learn your IDE</vt:lpstr>
      <vt:lpstr>ReSharper</vt:lpstr>
      <vt:lpstr>Lose the mouse</vt:lpstr>
      <vt:lpstr>AutoHotKey</vt:lpstr>
      <vt:lpstr>Small tasks</vt:lpstr>
      <vt:lpstr>Automate everything</vt:lpstr>
      <vt:lpstr>Eliminate distractions</vt:lpstr>
      <vt:lpstr>Keep learning</vt:lpstr>
      <vt:lpstr>Have a plan</vt:lpstr>
      <vt:lpstr>Think long term!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192</cp:revision>
  <dcterms:created xsi:type="dcterms:W3CDTF">2009-08-30T02:22:17Z</dcterms:created>
  <dcterms:modified xsi:type="dcterms:W3CDTF">2010-07-21T01:52:07Z</dcterms:modified>
</cp:coreProperties>
</file>