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320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39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33" autoAdjust="0"/>
  </p:normalViewPr>
  <p:slideViewPr>
    <p:cSldViewPr>
      <p:cViewPr varScale="1">
        <p:scale>
          <a:sx n="65" d="100"/>
          <a:sy n="65" d="100"/>
        </p:scale>
        <p:origin x="-13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2DD2D-CE48-432A-B750-FE638311F72D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52E04-8F68-435C-880A-7C7B12D9B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7/19/2010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7/19/2010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onkruger.com/blog" TargetMode="External"/><Relationship Id="rId2" Type="http://schemas.openxmlformats.org/officeDocument/2006/relationships/hyperlink" Target="mailto:jon@jonkrug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Productivity Boosters for .NET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Jon Kruger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Keyboard shortcuts</a:t>
            </a:r>
            <a:endParaRPr lang="en-US" sz="9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err="1" smtClean="0"/>
              <a:t>ReSharper</a:t>
            </a:r>
            <a:endParaRPr lang="en-US" sz="9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err="1" smtClean="0"/>
              <a:t>AutoHotKey</a:t>
            </a:r>
            <a:endParaRPr lang="en-US" sz="9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Small tasks</a:t>
            </a:r>
            <a:endParaRPr lang="en-US" sz="9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Automate everything</a:t>
            </a:r>
            <a:endParaRPr lang="en-US" sz="9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Eliminate distractions</a:t>
            </a:r>
            <a:endParaRPr lang="en-US" sz="9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Think long term!</a:t>
            </a:r>
            <a:endParaRPr lang="en-US" sz="9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Email: </a:t>
            </a:r>
            <a:r>
              <a:rPr lang="en-US" b="1" dirty="0" smtClean="0">
                <a:hlinkClick r:id="rId2"/>
              </a:rPr>
              <a:t>jon@jonkruger.com</a:t>
            </a:r>
            <a:endParaRPr lang="en-US" b="1" dirty="0" smtClean="0"/>
          </a:p>
          <a:p>
            <a:r>
              <a:rPr lang="en-US" dirty="0" smtClean="0"/>
              <a:t>Twitter: </a:t>
            </a:r>
            <a:r>
              <a:rPr lang="en-US" b="1" dirty="0" smtClean="0"/>
              <a:t>@</a:t>
            </a:r>
            <a:r>
              <a:rPr lang="en-US" b="1" dirty="0" err="1" smtClean="0"/>
              <a:t>JonKruger</a:t>
            </a:r>
            <a:endParaRPr lang="en-US" b="1" dirty="0" smtClean="0"/>
          </a:p>
          <a:p>
            <a:r>
              <a:rPr lang="en-US" dirty="0" smtClean="0"/>
              <a:t>Blog: </a:t>
            </a:r>
            <a:r>
              <a:rPr lang="en-US" b="1" dirty="0" smtClean="0">
                <a:hlinkClick r:id="rId3"/>
              </a:rPr>
              <a:t>http://jonkruger.com/blog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These </a:t>
            </a:r>
            <a:r>
              <a:rPr lang="en-US" dirty="0" smtClean="0"/>
              <a:t>slides</a:t>
            </a:r>
            <a:r>
              <a:rPr lang="en-US" dirty="0" smtClean="0"/>
              <a:t>: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1472</TotalTime>
  <Words>40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Human</vt:lpstr>
      <vt:lpstr>Productivity Boosters for .NET Developers</vt:lpstr>
      <vt:lpstr>Keyboard shortcuts</vt:lpstr>
      <vt:lpstr>ReSharper</vt:lpstr>
      <vt:lpstr>AutoHotKey</vt:lpstr>
      <vt:lpstr>Small tasks</vt:lpstr>
      <vt:lpstr>Automate everything</vt:lpstr>
      <vt:lpstr>Eliminate distractions</vt:lpstr>
      <vt:lpstr>Think long term!</vt:lpstr>
      <vt:lpstr>My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Software Design Principles</dc:title>
  <dc:creator>The Krugers</dc:creator>
  <cp:lastModifiedBy>Jon</cp:lastModifiedBy>
  <cp:revision>183</cp:revision>
  <dcterms:created xsi:type="dcterms:W3CDTF">2009-08-30T02:22:17Z</dcterms:created>
  <dcterms:modified xsi:type="dcterms:W3CDTF">2010-07-20T01:28:43Z</dcterms:modified>
</cp:coreProperties>
</file>