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1"/>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407" r:id="rId22"/>
    <p:sldId id="382" r:id="rId23"/>
    <p:sldId id="383" r:id="rId24"/>
    <p:sldId id="387" r:id="rId25"/>
    <p:sldId id="388" r:id="rId26"/>
    <p:sldId id="391" r:id="rId27"/>
    <p:sldId id="405" r:id="rId28"/>
    <p:sldId id="358" r:id="rId29"/>
    <p:sldId id="359" r:id="rId30"/>
    <p:sldId id="393" r:id="rId31"/>
    <p:sldId id="360" r:id="rId32"/>
    <p:sldId id="406" r:id="rId33"/>
    <p:sldId id="403" r:id="rId34"/>
    <p:sldId id="396" r:id="rId35"/>
    <p:sldId id="402" r:id="rId36"/>
    <p:sldId id="397" r:id="rId37"/>
    <p:sldId id="401" r:id="rId38"/>
    <p:sldId id="398" r:id="rId39"/>
    <p:sldId id="3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9/27/2010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test after, you might forget or just </a:t>
            </a:r>
            <a:r>
              <a:rPr lang="en-US" baseline="0" smtClean="0"/>
              <a:t>get lazy.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err="1" smtClean="0"/>
              <a:t>definiton</a:t>
            </a:r>
            <a:r>
              <a:rPr lang="en-US" dirty="0" smtClean="0"/>
              <a:t>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a:t>
            </a:r>
            <a:r>
              <a:rPr lang="en-US" baseline="0" dirty="0" smtClean="0"/>
              <a:t>expensive</a:t>
            </a:r>
          </a:p>
          <a:p>
            <a:pPr>
              <a:buFontTx/>
              <a:buChar char="-"/>
            </a:pPr>
            <a:r>
              <a:rPr lang="en-US" baseline="0" dirty="0" smtClean="0"/>
              <a:t>I can be pretty confident that any problems in my code are due to me not understanding the requirements fully, not because of coding errors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9/27/2010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9/27/2010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9/27/2010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9/27/2010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couldn’t cheat and not write the tests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It takes time </a:t>
            </a:r>
            <a:r>
              <a:rPr lang="en-US" dirty="0" smtClean="0"/>
              <a:t>to fix bugs</a:t>
            </a:r>
          </a:p>
          <a:p>
            <a:r>
              <a:rPr lang="en-US" dirty="0" smtClean="0"/>
              <a:t>It takes time </a:t>
            </a:r>
            <a:r>
              <a:rPr lang="en-US" dirty="0" smtClean="0"/>
              <a:t>to constantly manually test code to see if it’s all working</a:t>
            </a:r>
          </a:p>
          <a:p>
            <a:r>
              <a:rPr lang="en-US" dirty="0" smtClean="0"/>
              <a:t>It takes time </a:t>
            </a:r>
            <a:r>
              <a:rPr lang="en-US" dirty="0" smtClean="0"/>
              <a:t>to figure out what </a:t>
            </a:r>
            <a:r>
              <a:rPr lang="en-US" dirty="0" smtClean="0"/>
              <a:t>code </a:t>
            </a:r>
            <a:r>
              <a:rPr lang="en-US" dirty="0" smtClean="0"/>
              <a:t>is supposed to do</a:t>
            </a:r>
          </a:p>
          <a:p>
            <a:r>
              <a:rPr lang="en-US" dirty="0" smtClean="0"/>
              <a:t>It takes time </a:t>
            </a:r>
            <a:r>
              <a:rPr lang="en-US" dirty="0" smtClean="0"/>
              <a:t>to figure out if my changes will break something in </a:t>
            </a:r>
            <a:r>
              <a:rPr lang="en-US" dirty="0" smtClean="0"/>
              <a:t>the code</a:t>
            </a:r>
            <a:endParaRPr lang="en-US" dirty="0" smtClean="0"/>
          </a:p>
          <a:p>
            <a:r>
              <a:rPr lang="en-US" dirty="0" smtClean="0"/>
              <a:t>It takes time </a:t>
            </a:r>
            <a:r>
              <a:rPr lang="en-US" dirty="0" smtClean="0"/>
              <a:t>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1564</TotalTime>
  <Words>1359</Words>
  <Application>Microsoft Office PowerPoint</Application>
  <PresentationFormat>On-screen Show (4:3)</PresentationFormat>
  <Paragraphs>217</Paragraphs>
  <Slides>39</Slides>
  <Notes>16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Benefits of TDD</vt:lpstr>
      <vt:lpstr>A TDD Success Story</vt:lpstr>
      <vt:lpstr>The Cost of Unit Testing</vt:lpstr>
      <vt:lpstr>The Cost of Not Unit Testing</vt:lpstr>
      <vt:lpstr>But I don’t have time to do TDD!</vt:lpstr>
      <vt:lpstr>Slide 31</vt:lpstr>
      <vt:lpstr>This is my story</vt:lpstr>
      <vt:lpstr>?</vt:lpstr>
      <vt:lpstr>Resources - Cost of unit testing</vt:lpstr>
      <vt:lpstr>Resources - Tools</vt:lpstr>
      <vt:lpstr>Resources – Learning TDD</vt:lpstr>
      <vt:lpstr>Resources – Books</vt:lpstr>
      <vt:lpstr>Resources – Practice!</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192</cp:revision>
  <dcterms:created xsi:type="dcterms:W3CDTF">2009-08-30T02:22:17Z</dcterms:created>
  <dcterms:modified xsi:type="dcterms:W3CDTF">2010-09-28T02:30:12Z</dcterms:modified>
</cp:coreProperties>
</file>