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2"/>
  </p:notesMasterIdLst>
  <p:sldIdLst>
    <p:sldId id="320" r:id="rId2"/>
    <p:sldId id="369" r:id="rId3"/>
    <p:sldId id="372" r:id="rId4"/>
    <p:sldId id="374" r:id="rId5"/>
    <p:sldId id="375" r:id="rId6"/>
    <p:sldId id="373" r:id="rId7"/>
    <p:sldId id="376" r:id="rId8"/>
    <p:sldId id="371" r:id="rId9"/>
    <p:sldId id="404" r:id="rId10"/>
    <p:sldId id="370" r:id="rId11"/>
    <p:sldId id="389" r:id="rId12"/>
    <p:sldId id="381" r:id="rId13"/>
    <p:sldId id="380" r:id="rId14"/>
    <p:sldId id="379" r:id="rId15"/>
    <p:sldId id="390" r:id="rId16"/>
    <p:sldId id="384" r:id="rId17"/>
    <p:sldId id="378" r:id="rId18"/>
    <p:sldId id="377" r:id="rId19"/>
    <p:sldId id="394" r:id="rId20"/>
    <p:sldId id="386" r:id="rId21"/>
    <p:sldId id="407" r:id="rId22"/>
    <p:sldId id="382" r:id="rId23"/>
    <p:sldId id="383" r:id="rId24"/>
    <p:sldId id="387" r:id="rId25"/>
    <p:sldId id="388" r:id="rId26"/>
    <p:sldId id="391" r:id="rId27"/>
    <p:sldId id="405" r:id="rId28"/>
    <p:sldId id="358" r:id="rId29"/>
    <p:sldId id="359" r:id="rId30"/>
    <p:sldId id="393" r:id="rId31"/>
    <p:sldId id="360" r:id="rId32"/>
    <p:sldId id="406" r:id="rId33"/>
    <p:sldId id="403" r:id="rId34"/>
    <p:sldId id="396" r:id="rId35"/>
    <p:sldId id="402" r:id="rId36"/>
    <p:sldId id="397" r:id="rId37"/>
    <p:sldId id="401" r:id="rId38"/>
    <p:sldId id="398" r:id="rId39"/>
    <p:sldId id="400" r:id="rId40"/>
    <p:sldId id="3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5/27/2010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Not going to teach you everything about TDD in one hour</a:t>
            </a:r>
          </a:p>
          <a:p>
            <a:pPr>
              <a:buFontTx/>
              <a:buChar char="-"/>
            </a:pPr>
            <a:r>
              <a:rPr lang="en-US" baseline="0" dirty="0" smtClean="0"/>
              <a:t>Going to try to show you how to think test-first and why you should do TDD</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Agile is about expecting and planning for change – TDD will enable us to succeed</a:t>
            </a:r>
            <a:endParaRPr lang="en-US" dirty="0" smtClean="0"/>
          </a:p>
          <a:p>
            <a:pPr>
              <a:buFontTx/>
              <a:buChar char="-"/>
            </a:pPr>
            <a:r>
              <a:rPr lang="en-US" baseline="0" dirty="0" smtClean="0"/>
              <a:t>I’m going to show you how to do this in .NET, but I’m not trying to teach the frameworks as much as I’m trying to teach you a new way of thinking</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a:t>
            </a:r>
            <a:r>
              <a:rPr lang="en-US" baseline="0" dirty="0" smtClean="0"/>
              <a:t> test after, you might forget or just </a:t>
            </a:r>
            <a:r>
              <a:rPr lang="en-US" baseline="0" smtClean="0"/>
              <a:t>get lazy.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a:t>
            </a:r>
            <a:r>
              <a:rPr lang="en-US" dirty="0" err="1" smtClean="0"/>
              <a:t>definiton</a:t>
            </a:r>
            <a:r>
              <a:rPr lang="en-US" dirty="0" smtClean="0"/>
              <a:t> of</a:t>
            </a:r>
            <a:r>
              <a:rPr lang="en-US" baseline="0" dirty="0" smtClean="0"/>
              <a:t> legacy code: Code where the cost or risk associated with changing it outweighs the benefits of the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about</a:t>
            </a:r>
            <a:r>
              <a:rPr lang="en-US" baseline="0" dirty="0" smtClean="0"/>
              <a:t> dogmatism or people who you think are smarter than you, it’s about finding a better way to do software development.</a:t>
            </a:r>
          </a:p>
          <a:p>
            <a:r>
              <a:rPr lang="en-US" baseline="0" dirty="0" smtClean="0"/>
              <a:t>Ask anyone who practices TDD, and they will all tell you that they would never go back to the old way.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you do when you get a feature?  Do you start drawing database diagrams</a:t>
            </a:r>
            <a:r>
              <a:rPr lang="en-US" baseline="0" dirty="0" smtClean="0"/>
              <a:t> on the whiteboard?  How can we best write our code while keeping the business functionality in mind?</a:t>
            </a:r>
          </a:p>
          <a:p>
            <a:endParaRPr lang="en-US" baseline="0" dirty="0" smtClean="0"/>
          </a:p>
          <a:p>
            <a:r>
              <a:rPr lang="en-US" b="1" baseline="0" dirty="0" smtClean="0"/>
              <a:t>The goal is to preserve the original intentions of the business.</a:t>
            </a:r>
            <a:endParaRPr lang="en-US" b="1"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5/27/2010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5/27/2010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5/27/2010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5/27/2010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5/27/2010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5/27/2010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5/27/2010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5/27/2010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5/27/2010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5/27/2010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5/27/2010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5/27/2010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hould.codeplex.com/" TargetMode="External"/><Relationship Id="rId7" Type="http://schemas.openxmlformats.org/officeDocument/2006/relationships/hyperlink" Target="http://github.com/jonkruger/specs2tests"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rspec.info/" TargetMode="External"/><Relationship Id="rId5" Type="http://schemas.openxmlformats.org/officeDocument/2006/relationships/hyperlink" Target="http://testng.org/" TargetMode="External"/><Relationship Id="rId4" Type="http://schemas.openxmlformats.org/officeDocument/2006/relationships/hyperlink" Target="http://junit.or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5" Type="http://schemas.openxmlformats.org/officeDocument/2006/relationships/hyperlink" Target="http://github.com/jonkruger/tdd-in-action" TargetMode="External"/><Relationship Id="rId4" Type="http://schemas.openxmlformats.org/officeDocument/2006/relationships/hyperlink" Target="http://tinyurl.com/tdd-in-a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couldn’t cheat and not write the tests</a:t>
            </a:r>
            <a:endParaRPr lang="en-US" sz="4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TDD Success Story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manually test code 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This is my story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dirty="0" smtClean="0"/>
              <a:t> – </a:t>
            </a:r>
            <a:r>
              <a:rPr lang="en-US" sz="2400" dirty="0" smtClean="0">
                <a:hlinkClick r:id="rId5"/>
              </a:rPr>
              <a:t>http://testng.org</a:t>
            </a:r>
            <a:endParaRPr lang="en-US" sz="2400" dirty="0" smtClean="0"/>
          </a:p>
          <a:p>
            <a:r>
              <a:rPr lang="en-US" sz="2400" dirty="0" smtClean="0"/>
              <a:t>Ruby</a:t>
            </a:r>
          </a:p>
          <a:p>
            <a:pPr lvl="1"/>
            <a:r>
              <a:rPr lang="en-US" sz="2400" dirty="0" smtClean="0"/>
              <a:t>RSpec – </a:t>
            </a:r>
            <a:r>
              <a:rPr lang="en-US" sz="2400" dirty="0" smtClean="0">
                <a:hlinkClick r:id="rId6"/>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7"/>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Cincinnati – June 22-24</a:t>
            </a:r>
          </a:p>
          <a:p>
            <a:pPr lvl="1"/>
            <a:r>
              <a:rPr lang="en-US" sz="2800" dirty="0" smtClean="0"/>
              <a:t>Columbus –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r>
              <a:rPr lang="en-US" dirty="0" smtClean="0"/>
              <a:t>Code:</a:t>
            </a:r>
            <a:r>
              <a:rPr lang="en-US" b="1" dirty="0" smtClean="0"/>
              <a:t> </a:t>
            </a:r>
            <a:r>
              <a:rPr lang="en-US" b="1" dirty="0" smtClean="0">
                <a:hlinkClick r:id="rId5"/>
              </a:rPr>
              <a:t>http://github.com/jonkruger/tdd-in-action</a:t>
            </a:r>
            <a:endParaRPr lang="en-US" b="1" dirty="0" smtClean="0"/>
          </a:p>
          <a:p>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7"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8"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nodeType="withEffect">
                                  <p:stCondLst>
                                    <p:cond delay="0"/>
                                  </p:stCondLst>
                                  <p:childTnLst>
                                    <p:set>
                                      <p:cBhvr>
                                        <p:cTn id="22" dur="1" fill="hold">
                                          <p:stCondLst>
                                            <p:cond delay="0"/>
                                          </p:stCondLst>
                                        </p:cTn>
                                        <p:tgtEl>
                                          <p:spTgt spid="1035"/>
                                        </p:tgtEl>
                                        <p:attrNameLst>
                                          <p:attrName>style.visibility</p:attrName>
                                        </p:attrNameLst>
                                      </p:cBhvr>
                                      <p:to>
                                        <p:strVal val="visible"/>
                                      </p:to>
                                    </p:set>
                                    <p:animEffect transition="in" filter="blinds(horizontal)">
                                      <p:cBhvr>
                                        <p:cTn id="23" dur="500"/>
                                        <p:tgtEl>
                                          <p:spTgt spid="10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blinds(horizontal)">
                                      <p:cBhvr>
                                        <p:cTn id="31" dur="500"/>
                                        <p:tgtEl>
                                          <p:spTgt spid="10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1031"/>
                                        </p:tgtEl>
                                        <p:attrNameLst>
                                          <p:attrName>style.visibility</p:attrName>
                                        </p:attrNameLst>
                                      </p:cBhvr>
                                      <p:to>
                                        <p:strVal val="visible"/>
                                      </p:to>
                                    </p:set>
                                    <p:animEffect transition="in" filter="blinds(horizontal)">
                                      <p:cBhvr>
                                        <p:cTn id="39" dur="500"/>
                                        <p:tgtEl>
                                          <p:spTgt spid="103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nodeType="withEffect">
                                  <p:stCondLst>
                                    <p:cond delay="0"/>
                                  </p:stCondLst>
                                  <p:childTnLst>
                                    <p:set>
                                      <p:cBhvr>
                                        <p:cTn id="46" dur="1" fill="hold">
                                          <p:stCondLst>
                                            <p:cond delay="0"/>
                                          </p:stCondLst>
                                        </p:cTn>
                                        <p:tgtEl>
                                          <p:spTgt spid="1036"/>
                                        </p:tgtEl>
                                        <p:attrNameLst>
                                          <p:attrName>style.visibility</p:attrName>
                                        </p:attrNameLst>
                                      </p:cBhvr>
                                      <p:to>
                                        <p:strVal val="visible"/>
                                      </p:to>
                                    </p:set>
                                    <p:animEffect transition="in" filter="blinds(horizontal)">
                                      <p:cBhvr>
                                        <p:cTn id="47" dur="500"/>
                                        <p:tgtEl>
                                          <p:spTgt spid="103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1557</TotalTime>
  <Words>1364</Words>
  <Application>Microsoft Office PowerPoint</Application>
  <PresentationFormat>On-screen Show (4:3)</PresentationFormat>
  <Paragraphs>227</Paragraphs>
  <Slides>40</Slides>
  <Notes>16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19</vt:lpstr>
      <vt:lpstr>Benefits of TDD</vt:lpstr>
      <vt:lpstr>Benefits of TDD</vt:lpstr>
      <vt:lpstr>Benefits of TDD</vt:lpstr>
      <vt:lpstr>Benefits of TDD</vt:lpstr>
      <vt:lpstr>Benefits of TDD</vt:lpstr>
      <vt:lpstr>Benefits of TDD</vt:lpstr>
      <vt:lpstr>Benefits of TDD</vt:lpstr>
      <vt:lpstr>A TDD Success Story</vt:lpstr>
      <vt:lpstr>The Cost of Unit Testing</vt:lpstr>
      <vt:lpstr>The Cost of Not Unit Testing</vt:lpstr>
      <vt:lpstr>But I don’t have time to do TDD!</vt:lpstr>
      <vt:lpstr>Slide 31</vt:lpstr>
      <vt:lpstr>This is my story</vt:lpstr>
      <vt:lpstr>?</vt:lpstr>
      <vt:lpstr>Resources - Cost of unit testing</vt:lpstr>
      <vt:lpstr>Resources - Tools</vt:lpstr>
      <vt:lpstr>Resources – Learning TDD</vt:lpstr>
      <vt:lpstr>Resources – Books</vt:lpstr>
      <vt:lpstr>Resources – Practice!</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190</cp:revision>
  <dcterms:created xsi:type="dcterms:W3CDTF">2009-08-30T02:22:17Z</dcterms:created>
  <dcterms:modified xsi:type="dcterms:W3CDTF">2010-05-27T17:09:52Z</dcterms:modified>
</cp:coreProperties>
</file>