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8"/>
  </p:notesMasterIdLst>
  <p:sldIdLst>
    <p:sldId id="320" r:id="rId2"/>
    <p:sldId id="369" r:id="rId3"/>
    <p:sldId id="372" r:id="rId4"/>
    <p:sldId id="374" r:id="rId5"/>
    <p:sldId id="375" r:id="rId6"/>
    <p:sldId id="373" r:id="rId7"/>
    <p:sldId id="376" r:id="rId8"/>
    <p:sldId id="371" r:id="rId9"/>
    <p:sldId id="370" r:id="rId10"/>
    <p:sldId id="389" r:id="rId11"/>
    <p:sldId id="381" r:id="rId12"/>
    <p:sldId id="380" r:id="rId13"/>
    <p:sldId id="379" r:id="rId14"/>
    <p:sldId id="390" r:id="rId15"/>
    <p:sldId id="384" r:id="rId16"/>
    <p:sldId id="378" r:id="rId17"/>
    <p:sldId id="377" r:id="rId18"/>
    <p:sldId id="394" r:id="rId19"/>
    <p:sldId id="386" r:id="rId20"/>
    <p:sldId id="382" r:id="rId21"/>
    <p:sldId id="383" r:id="rId22"/>
    <p:sldId id="387" r:id="rId23"/>
    <p:sldId id="388" r:id="rId24"/>
    <p:sldId id="391" r:id="rId25"/>
    <p:sldId id="393" r:id="rId26"/>
    <p:sldId id="360" r:id="rId27"/>
    <p:sldId id="358" r:id="rId28"/>
    <p:sldId id="359" r:id="rId29"/>
    <p:sldId id="403" r:id="rId30"/>
    <p:sldId id="396" r:id="rId31"/>
    <p:sldId id="402" r:id="rId32"/>
    <p:sldId id="397" r:id="rId33"/>
    <p:sldId id="401" r:id="rId34"/>
    <p:sldId id="398" r:id="rId35"/>
    <p:sldId id="400" r:id="rId36"/>
    <p:sldId id="3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ould.codeplex.com/"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github.com/jonkruger/specs2tests" TargetMode="External"/><Relationship Id="rId5" Type="http://schemas.openxmlformats.org/officeDocument/2006/relationships/hyperlink" Target="http://rspec.info/" TargetMode="External"/><Relationship Id="rId4" Type="http://schemas.openxmlformats.org/officeDocument/2006/relationships/hyperlink" Target="http://junit.or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a:t>
            </a:r>
            <a:r>
              <a:rPr lang="en-US" dirty="0" smtClean="0"/>
              <a:t>manuall</a:t>
            </a:r>
            <a:r>
              <a:rPr lang="en-US" dirty="0" smtClean="0"/>
              <a:t>y test </a:t>
            </a:r>
            <a:r>
              <a:rPr lang="en-US" dirty="0" smtClean="0"/>
              <a:t>code </a:t>
            </a:r>
            <a:r>
              <a:rPr lang="en-US" dirty="0" smtClean="0"/>
              <a:t>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smtClean="0"/>
              <a:t> – http://testng.org</a:t>
            </a:r>
            <a:endParaRPr lang="en-US" sz="2400" dirty="0" smtClean="0"/>
          </a:p>
          <a:p>
            <a:r>
              <a:rPr lang="en-US" sz="2400" dirty="0" smtClean="0"/>
              <a:t>Ruby</a:t>
            </a:r>
          </a:p>
          <a:p>
            <a:pPr lvl="1"/>
            <a:r>
              <a:rPr lang="en-US" sz="2400" dirty="0" smtClean="0"/>
              <a:t>RSpec – </a:t>
            </a:r>
            <a:r>
              <a:rPr lang="en-US" sz="2400" dirty="0" smtClean="0">
                <a:hlinkClick r:id="rId5"/>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6"/>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1475</TotalTime>
  <Words>1150</Words>
  <Application>Microsoft Office PowerPoint</Application>
  <PresentationFormat>On-screen Show (4:3)</PresentationFormat>
  <Paragraphs>206</Paragraphs>
  <Slides>36</Slides>
  <Notes>12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But I don’t have time to do TDD!</vt:lpstr>
      <vt:lpstr>Slide 26</vt:lpstr>
      <vt:lpstr>The Cost of Unit Testing</vt:lpstr>
      <vt:lpstr>The Cost of Not Unit Testing</vt:lpstr>
      <vt:lpstr>Slide 29</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182</cp:revision>
  <dcterms:created xsi:type="dcterms:W3CDTF">2009-08-30T02:22:17Z</dcterms:created>
  <dcterms:modified xsi:type="dcterms:W3CDTF">2010-05-20T15:34:25Z</dcterms:modified>
</cp:coreProperties>
</file>