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3"/>
  </p:notesMasterIdLst>
  <p:sldIdLst>
    <p:sldId id="320" r:id="rId2"/>
    <p:sldId id="369" r:id="rId3"/>
    <p:sldId id="372" r:id="rId4"/>
    <p:sldId id="374" r:id="rId5"/>
    <p:sldId id="375" r:id="rId6"/>
    <p:sldId id="373" r:id="rId7"/>
    <p:sldId id="376" r:id="rId8"/>
    <p:sldId id="371" r:id="rId9"/>
    <p:sldId id="379" r:id="rId10"/>
    <p:sldId id="390" r:id="rId11"/>
    <p:sldId id="370" r:id="rId12"/>
    <p:sldId id="389" r:id="rId13"/>
    <p:sldId id="380" r:id="rId14"/>
    <p:sldId id="381" r:id="rId15"/>
    <p:sldId id="378" r:id="rId16"/>
    <p:sldId id="384" r:id="rId17"/>
    <p:sldId id="377" r:id="rId18"/>
    <p:sldId id="394" r:id="rId19"/>
    <p:sldId id="386" r:id="rId20"/>
    <p:sldId id="382" r:id="rId21"/>
    <p:sldId id="383" r:id="rId22"/>
    <p:sldId id="385" r:id="rId23"/>
    <p:sldId id="387" r:id="rId24"/>
    <p:sldId id="388" r:id="rId25"/>
    <p:sldId id="391" r:id="rId26"/>
    <p:sldId id="393" r:id="rId27"/>
    <p:sldId id="360" r:id="rId28"/>
    <p:sldId id="358" r:id="rId29"/>
    <p:sldId id="359" r:id="rId30"/>
    <p:sldId id="392" r:id="rId31"/>
    <p:sldId id="3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75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here</a:t>
            </a:r>
            <a:r>
              <a:rPr lang="en-US" baseline="0" dirty="0" smtClean="0"/>
              <a:t> to learn.  When you are working </a:t>
            </a:r>
            <a:r>
              <a:rPr lang="en-US" baseline="0" smtClean="0"/>
              <a:t>on learning something</a:t>
            </a:r>
            <a:r>
              <a:rPr lang="en-US" baseline="0" dirty="0" smtClean="0"/>
              <a:t>, it will take longer, but you get better at it over time.  The goal of this time is give you a chance to practice so that you feel comfortable enough doing TDD on real projects.</a:t>
            </a:r>
          </a:p>
          <a:p>
            <a:endParaRPr lang="en-US" dirty="0" smtClean="0"/>
          </a:p>
          <a:p>
            <a:r>
              <a:rPr lang="en-US" dirty="0" smtClean="0"/>
              <a:t>-Fewer</a:t>
            </a:r>
            <a:r>
              <a:rPr lang="en-US" baseline="0" dirty="0" smtClean="0"/>
              <a:t> lines of code != better code.  We want to reduce duplication, of course, but “fewer lines of code” does not mean that you have a better solution.</a:t>
            </a:r>
          </a:p>
          <a:p>
            <a:r>
              <a:rPr lang="en-US" baseline="0" dirty="0" smtClean="0"/>
              <a:t>-Write code that is easy to read, change, and understand</a:t>
            </a:r>
          </a:p>
          <a:p>
            <a:pPr>
              <a:buFontTx/>
              <a:buChar char="-"/>
            </a:pPr>
            <a:r>
              <a:rPr lang="en-US" baseline="0" dirty="0" smtClean="0"/>
              <a:t>We’re not trying to solve geek puzzle problems here</a:t>
            </a:r>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here</a:t>
            </a:r>
            <a:r>
              <a:rPr lang="en-US" baseline="0" dirty="0" smtClean="0"/>
              <a:t> to learn.  When you are working </a:t>
            </a:r>
            <a:r>
              <a:rPr lang="en-US" baseline="0" smtClean="0"/>
              <a:t>on learning something</a:t>
            </a:r>
            <a:r>
              <a:rPr lang="en-US" baseline="0" dirty="0" smtClean="0"/>
              <a:t>, it will take longer, but you get better at it over time.  The goal of this time is give you a chance to practice so that you feel comfortable enough doing TDD on real projects.</a:t>
            </a:r>
          </a:p>
          <a:p>
            <a:endParaRPr lang="en-US" dirty="0" smtClean="0"/>
          </a:p>
          <a:p>
            <a:r>
              <a:rPr lang="en-US" dirty="0" smtClean="0"/>
              <a:t>-Fewer</a:t>
            </a:r>
            <a:r>
              <a:rPr lang="en-US" baseline="0" dirty="0" smtClean="0"/>
              <a:t> lines of code != better code.  We want to reduce duplication, of course, but “fewer lines of code” does not mean that you have a better solution.</a:t>
            </a:r>
          </a:p>
          <a:p>
            <a:r>
              <a:rPr lang="en-US" baseline="0" dirty="0" smtClean="0"/>
              <a:t>-Write code that is easy to read, change, and understand</a:t>
            </a:r>
          </a:p>
          <a:p>
            <a:pPr>
              <a:buFontTx/>
              <a:buChar char="-"/>
            </a:pPr>
            <a:r>
              <a:rPr lang="en-US" baseline="0" dirty="0" smtClean="0"/>
              <a:t>We’re not trying to solve geek puzzle problems here</a:t>
            </a:r>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5/12/2010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5/12/2010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5/12/2010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5/12/2010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a:t>
            </a:r>
            <a:r>
              <a:rPr lang="en-US" sz="4400" b="1" dirty="0" smtClean="0"/>
              <a:t>will continue to work</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make changes without fear of breaking things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step through code to see if it’s all working</a:t>
            </a:r>
            <a:endParaRPr lang="en-US" dirty="0" smtClean="0"/>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dirty="0" smtClean="0"/>
              <a:t>Practice (</a:t>
            </a:r>
            <a:r>
              <a:rPr lang="en-US" dirty="0" err="1" smtClean="0"/>
              <a:t>kata</a:t>
            </a:r>
            <a:r>
              <a:rPr lang="en-US" dirty="0" smtClean="0"/>
              <a:t>)</a:t>
            </a:r>
          </a:p>
          <a:p>
            <a:r>
              <a:rPr lang="en-US" b="1" i="1" dirty="0" smtClean="0">
                <a:ea typeface="Optima" charset="0"/>
                <a:cs typeface="Optima" charset="0"/>
                <a:sym typeface="Optima" charset="0"/>
              </a:rPr>
              <a:t>Books</a:t>
            </a:r>
          </a:p>
          <a:p>
            <a:r>
              <a:rPr lang="en-US" b="1" i="1" dirty="0" smtClean="0">
                <a:ea typeface="Optima" charset="0"/>
                <a:cs typeface="Optima" charset="0"/>
                <a:sym typeface="Optima" charset="0"/>
              </a:rPr>
              <a:t>training</a:t>
            </a:r>
            <a:endParaRPr lang="en-US" b="1" i="1" dirty="0" smtClean="0">
              <a:ea typeface="Optima" charset="0"/>
              <a:cs typeface="Optima" charset="0"/>
              <a:sym typeface="Optima"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Get stuff from the intro to </a:t>
            </a:r>
            <a:r>
              <a:rPr lang="en-US" smtClean="0"/>
              <a:t>TDD talk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a:t>
            </a:r>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1375</TotalTime>
  <Words>1054</Words>
  <Application>Microsoft Office PowerPoint</Application>
  <PresentationFormat>On-screen Show (4:3)</PresentationFormat>
  <Paragraphs>146</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Behavior Driven Development</vt:lpstr>
      <vt:lpstr>Benefits of TDD</vt:lpstr>
      <vt:lpstr>Benefits of TDD</vt:lpstr>
      <vt:lpstr>Benefits of TDD</vt:lpstr>
      <vt:lpstr>Benefits of TDD</vt:lpstr>
      <vt:lpstr>Benefits of TDD</vt:lpstr>
      <vt:lpstr>Benefits of TDD</vt:lpstr>
      <vt:lpstr>Benefits of TDD</vt:lpstr>
      <vt:lpstr>Slide 18</vt:lpstr>
      <vt:lpstr>Benefits of TDD</vt:lpstr>
      <vt:lpstr>Benefits of TDD</vt:lpstr>
      <vt:lpstr>Benefits of TDD</vt:lpstr>
      <vt:lpstr>Benefits of TDD</vt:lpstr>
      <vt:lpstr>Benefits of TDD</vt:lpstr>
      <vt:lpstr>Benefits of TDD</vt:lpstr>
      <vt:lpstr>Benefits of TDD</vt:lpstr>
      <vt:lpstr>But I don’t have time to do TDD!</vt:lpstr>
      <vt:lpstr>Slide 27</vt:lpstr>
      <vt:lpstr>The Cost of Unit Testing</vt:lpstr>
      <vt:lpstr>The Cost of Not Unit Testing</vt:lpstr>
      <vt:lpstr>Next Steps</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170</cp:revision>
  <dcterms:created xsi:type="dcterms:W3CDTF">2009-08-30T02:22:17Z</dcterms:created>
  <dcterms:modified xsi:type="dcterms:W3CDTF">2010-05-13T02:09:40Z</dcterms:modified>
</cp:coreProperties>
</file>