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D84E-78E2-4B0F-BAE1-ACB52D1F9F1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8FE5-B1AB-4D64-B456-0C4225B7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2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D84E-78E2-4B0F-BAE1-ACB52D1F9F1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8FE5-B1AB-4D64-B456-0C4225B7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2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D84E-78E2-4B0F-BAE1-ACB52D1F9F1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8FE5-B1AB-4D64-B456-0C4225B7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D84E-78E2-4B0F-BAE1-ACB52D1F9F1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8FE5-B1AB-4D64-B456-0C4225B7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2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D84E-78E2-4B0F-BAE1-ACB52D1F9F1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8FE5-B1AB-4D64-B456-0C4225B7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5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D84E-78E2-4B0F-BAE1-ACB52D1F9F1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8FE5-B1AB-4D64-B456-0C4225B7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D84E-78E2-4B0F-BAE1-ACB52D1F9F1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8FE5-B1AB-4D64-B456-0C4225B7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D84E-78E2-4B0F-BAE1-ACB52D1F9F1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8FE5-B1AB-4D64-B456-0C4225B7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D84E-78E2-4B0F-BAE1-ACB52D1F9F1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8FE5-B1AB-4D64-B456-0C4225B7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D84E-78E2-4B0F-BAE1-ACB52D1F9F1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8FE5-B1AB-4D64-B456-0C4225B7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D84E-78E2-4B0F-BAE1-ACB52D1F9F1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8FE5-B1AB-4D64-B456-0C4225B7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2D84E-78E2-4B0F-BAE1-ACB52D1F9F1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28FE5-B1AB-4D64-B456-0C4225B7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0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40" y="1071683"/>
            <a:ext cx="5356860" cy="422973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Before we start… take this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JavaScript framework survey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301417"/>
            <a:ext cx="10515600" cy="105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http://tinyurl</a:t>
            </a:r>
            <a:r>
              <a:rPr lang="en-US" sz="6600" b="1">
                <a:solidFill>
                  <a:schemeClr val="bg1"/>
                </a:solidFill>
              </a:rPr>
              <a:t>.com/StirTrekJS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535" y="1528347"/>
            <a:ext cx="3524250" cy="3524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450" y="171450"/>
            <a:ext cx="670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Lap Around React and Angular 2 // Jon Kruger // @</a:t>
            </a:r>
            <a:r>
              <a:rPr lang="en-US" b="1" dirty="0" err="1">
                <a:solidFill>
                  <a:schemeClr val="bg1"/>
                </a:solidFill>
              </a:rPr>
              <a:t>JonKruger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2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/>
    </mc:Choice>
    <mc:Fallback>
      <p:transition spd="slow" advTm="3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213" y="4239635"/>
            <a:ext cx="10668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Lap Around React and Angular 2</a:t>
            </a:r>
          </a:p>
        </p:txBody>
      </p:sp>
      <p:pic>
        <p:nvPicPr>
          <p:cNvPr id="2056" name="Picture 8" descr="Image result for braveheart battle ch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1507" y="6033139"/>
            <a:ext cx="975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 Lap Around React and Angular 2</a:t>
            </a:r>
          </a:p>
        </p:txBody>
      </p:sp>
    </p:spTree>
    <p:extLst>
      <p:ext uri="{BB962C8B-B14F-4D97-AF65-F5344CB8AC3E}">
        <p14:creationId xmlns:p14="http://schemas.microsoft.com/office/powerpoint/2010/main" val="306342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Before we start… take this  JavaScript framework survey</vt:lpstr>
      <vt:lpstr>A Lap Around React and Angular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we start… take this  JavaScript framework survey</dc:title>
  <dc:creator>Jon Kruger</dc:creator>
  <cp:lastModifiedBy>Jon Kruger</cp:lastModifiedBy>
  <cp:revision>2</cp:revision>
  <dcterms:created xsi:type="dcterms:W3CDTF">2017-05-02T01:50:51Z</dcterms:created>
  <dcterms:modified xsi:type="dcterms:W3CDTF">2017-05-02T02:07:53Z</dcterms:modified>
</cp:coreProperties>
</file>