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9"/>
  </p:notesMasterIdLst>
  <p:sldIdLst>
    <p:sldId id="256" r:id="rId2"/>
    <p:sldId id="258" r:id="rId3"/>
    <p:sldId id="350" r:id="rId4"/>
    <p:sldId id="344" r:id="rId5"/>
    <p:sldId id="345" r:id="rId6"/>
    <p:sldId id="265" r:id="rId7"/>
    <p:sldId id="355" r:id="rId8"/>
    <p:sldId id="353" r:id="rId9"/>
    <p:sldId id="352" r:id="rId10"/>
    <p:sldId id="351" r:id="rId11"/>
    <p:sldId id="276" r:id="rId12"/>
    <p:sldId id="278" r:id="rId13"/>
    <p:sldId id="277" r:id="rId14"/>
    <p:sldId id="262" r:id="rId15"/>
    <p:sldId id="321" r:id="rId16"/>
    <p:sldId id="263" r:id="rId17"/>
    <p:sldId id="320" r:id="rId18"/>
    <p:sldId id="322" r:id="rId19"/>
    <p:sldId id="264" r:id="rId20"/>
    <p:sldId id="266" r:id="rId21"/>
    <p:sldId id="272" r:id="rId22"/>
    <p:sldId id="334" r:id="rId23"/>
    <p:sldId id="335" r:id="rId24"/>
    <p:sldId id="283" r:id="rId25"/>
    <p:sldId id="287" r:id="rId26"/>
    <p:sldId id="267" r:id="rId27"/>
    <p:sldId id="273" r:id="rId28"/>
    <p:sldId id="274" r:id="rId29"/>
    <p:sldId id="268" r:id="rId30"/>
    <p:sldId id="269" r:id="rId31"/>
    <p:sldId id="270" r:id="rId32"/>
    <p:sldId id="346" r:id="rId33"/>
    <p:sldId id="271" r:id="rId34"/>
    <p:sldId id="279" r:id="rId35"/>
    <p:sldId id="294" r:id="rId36"/>
    <p:sldId id="280" r:id="rId37"/>
    <p:sldId id="336" r:id="rId38"/>
    <p:sldId id="281" r:id="rId39"/>
    <p:sldId id="282" r:id="rId40"/>
    <p:sldId id="284" r:id="rId41"/>
    <p:sldId id="349" r:id="rId42"/>
    <p:sldId id="285" r:id="rId43"/>
    <p:sldId id="291" r:id="rId44"/>
    <p:sldId id="292" r:id="rId45"/>
    <p:sldId id="293" r:id="rId46"/>
    <p:sldId id="337" r:id="rId47"/>
    <p:sldId id="295" r:id="rId48"/>
    <p:sldId id="296" r:id="rId49"/>
    <p:sldId id="297" r:id="rId50"/>
    <p:sldId id="300" r:id="rId51"/>
    <p:sldId id="298" r:id="rId52"/>
    <p:sldId id="299" r:id="rId53"/>
    <p:sldId id="338" r:id="rId54"/>
    <p:sldId id="301" r:id="rId55"/>
    <p:sldId id="305" r:id="rId56"/>
    <p:sldId id="302" r:id="rId57"/>
    <p:sldId id="303" r:id="rId58"/>
    <p:sldId id="304" r:id="rId59"/>
    <p:sldId id="306" r:id="rId60"/>
    <p:sldId id="339" r:id="rId61"/>
    <p:sldId id="307" r:id="rId62"/>
    <p:sldId id="311" r:id="rId63"/>
    <p:sldId id="313" r:id="rId64"/>
    <p:sldId id="308" r:id="rId65"/>
    <p:sldId id="347" r:id="rId66"/>
    <p:sldId id="309" r:id="rId67"/>
    <p:sldId id="310" r:id="rId68"/>
    <p:sldId id="343" r:id="rId69"/>
    <p:sldId id="342" r:id="rId70"/>
    <p:sldId id="348" r:id="rId71"/>
    <p:sldId id="312" r:id="rId72"/>
    <p:sldId id="314" r:id="rId73"/>
    <p:sldId id="315" r:id="rId74"/>
    <p:sldId id="316" r:id="rId75"/>
    <p:sldId id="317" r:id="rId76"/>
    <p:sldId id="323" r:id="rId77"/>
    <p:sldId id="319" r:id="rId78"/>
    <p:sldId id="341" r:id="rId79"/>
    <p:sldId id="324" r:id="rId80"/>
    <p:sldId id="327" r:id="rId81"/>
    <p:sldId id="325" r:id="rId82"/>
    <p:sldId id="328" r:id="rId83"/>
    <p:sldId id="331" r:id="rId84"/>
    <p:sldId id="326" r:id="rId85"/>
    <p:sldId id="340" r:id="rId86"/>
    <p:sldId id="332" r:id="rId87"/>
    <p:sldId id="333"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75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12/26/2009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procedural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12/26/2009</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12/26/2009</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12/26/2009</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solidFill>
            <a:schemeClr val="bg1">
              <a:lumMod val="85000"/>
            </a:schemeClr>
          </a:solidFill>
        </p:spPr>
        <p:txBody>
          <a:bodyPr>
            <a:normAutofit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object-oriented programming is</a:t>
            </a:r>
            <a:endParaRPr lang="en-US" dirty="0"/>
          </a:p>
        </p:txBody>
      </p:sp>
      <p:sp>
        <p:nvSpPr>
          <p:cNvPr id="3" name="Content Placeholder 2"/>
          <p:cNvSpPr>
            <a:spLocks noGrp="1"/>
          </p:cNvSpPr>
          <p:nvPr>
            <p:ph idx="1"/>
          </p:nvPr>
        </p:nvSpPr>
        <p:spPr/>
        <p:txBody>
          <a:bodyPr/>
          <a:lstStyle/>
          <a:p>
            <a:r>
              <a:rPr lang="en-US" dirty="0" smtClean="0"/>
              <a:t>Collaboration between objects</a:t>
            </a:r>
          </a:p>
          <a:p>
            <a:r>
              <a:rPr lang="en-US" dirty="0" smtClean="0"/>
              <a:t>Objects sending and receiving messages</a:t>
            </a:r>
          </a:p>
          <a:p>
            <a:r>
              <a:rPr lang="en-US" dirty="0" smtClean="0"/>
              <a:t>Functionality is grouped by object</a:t>
            </a:r>
          </a:p>
          <a:p>
            <a:r>
              <a:rPr lang="en-US" dirty="0" smtClean="0"/>
              <a:t>Objects and their behavior can be reused</a:t>
            </a:r>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a:t>
            </a:r>
            <a:r>
              <a:rPr lang="en-US" dirty="0" smtClean="0"/>
              <a:t>objects that send and receive messages with each other</a:t>
            </a:r>
            <a:br>
              <a:rPr lang="en-US" dirty="0" smtClean="0"/>
            </a:br>
            <a:endParaRPr lang="en-US" dirty="0" smtClean="0"/>
          </a:p>
          <a:p>
            <a:r>
              <a:rPr lang="en-US" dirty="0" smtClean="0"/>
              <a:t>Functionality </a:t>
            </a:r>
            <a:r>
              <a:rPr lang="en-US" dirty="0" smtClean="0"/>
              <a:t>is grouped by </a:t>
            </a:r>
            <a:r>
              <a:rPr lang="en-US" dirty="0" smtClean="0"/>
              <a:t>object</a:t>
            </a:r>
            <a:br>
              <a:rPr lang="en-US" dirty="0" smtClean="0"/>
            </a:br>
            <a:endParaRPr lang="en-US" dirty="0" smtClean="0"/>
          </a:p>
          <a:p>
            <a:r>
              <a:rPr lang="en-US" dirty="0" smtClean="0"/>
              <a:t>Objects </a:t>
            </a:r>
            <a:r>
              <a:rPr lang="en-US" dirty="0" smtClean="0"/>
              <a:t>and their behavior can be </a:t>
            </a:r>
            <a:r>
              <a:rPr lang="en-US" dirty="0" smtClean="0"/>
              <a:t>reused</a:t>
            </a:r>
            <a:br>
              <a:rPr lang="en-US" dirty="0" smtClean="0"/>
            </a:br>
            <a:endParaRPr lang="en-US" dirty="0" smtClean="0"/>
          </a:p>
          <a:p>
            <a:r>
              <a:rPr lang="en-US" dirty="0" smtClean="0"/>
              <a:t>Examples: .NET, Java, Ruby</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a:t>
            </a:r>
            <a:r>
              <a:rPr lang="en-US" dirty="0" smtClean="0"/>
              <a:t>tasks</a:t>
            </a:r>
            <a:br>
              <a:rPr lang="en-US" dirty="0" smtClean="0"/>
            </a:br>
            <a:r>
              <a:rPr lang="en-US" dirty="0" smtClean="0"/>
              <a:t/>
            </a:r>
            <a:br>
              <a:rPr lang="en-US" dirty="0" smtClean="0"/>
            </a:br>
            <a:endParaRPr lang="en-US" dirty="0" smtClean="0"/>
          </a:p>
          <a:p>
            <a:r>
              <a:rPr lang="en-US" dirty="0" smtClean="0"/>
              <a:t>Functionality is grouped by </a:t>
            </a:r>
            <a:r>
              <a:rPr lang="en-US" dirty="0" smtClean="0"/>
              <a:t>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Examples: SQL, VB6</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reusable</a:t>
            </a:r>
          </a:p>
          <a:p>
            <a:r>
              <a:rPr lang="en-US" dirty="0" smtClean="0"/>
              <a:t>Objects are more maintainable</a:t>
            </a:r>
          </a:p>
          <a:p>
            <a:r>
              <a:rPr lang="en-US" dirty="0" smtClean="0"/>
              <a:t>Objects are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a:t>
            </a:r>
            <a:r>
              <a:rPr lang="en-US" dirty="0" smtClean="0"/>
              <a:t>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1365</TotalTime>
  <Words>4156</Words>
  <Application>Microsoft Office PowerPoint</Application>
  <PresentationFormat>On-screen Show (4:3)</PresentationFormat>
  <Paragraphs>693</Paragraphs>
  <Slides>87</Slides>
  <Notes>29</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Human</vt:lpstr>
      <vt:lpstr>OOP, SOLID, and More!</vt:lpstr>
      <vt:lpstr>Why you should spend the next 4 hours in here</vt:lpstr>
      <vt:lpstr>Object-Oriented Programming</vt:lpstr>
      <vt:lpstr>From this…</vt:lpstr>
      <vt:lpstr>… to this</vt:lpstr>
      <vt:lpstr>What object-oriented programming is</vt:lpstr>
      <vt:lpstr>OOP vs. Procedural Programming</vt:lpstr>
      <vt:lpstr>Why object-oriented programming?</vt:lpstr>
      <vt:lpstr>Gotchas</vt:lpstr>
      <vt:lpstr>Why does this matter? </vt:lpstr>
      <vt:lpstr>Goal: Better Quality</vt:lpstr>
      <vt:lpstr>Slide 12</vt:lpstr>
      <vt:lpstr>Goal: Get Things Done Faster </vt:lpstr>
      <vt:lpstr>SOLID Principles</vt:lpstr>
      <vt:lpstr>More from Uncle Bob</vt:lpstr>
      <vt:lpstr>Ground Rules</vt:lpstr>
      <vt:lpstr>This should make things easier!</vt:lpstr>
      <vt:lpstr>Complexity </vt:lpstr>
      <vt:lpstr>Single Responsibility Principle</vt:lpstr>
      <vt:lpstr>Slide 20</vt:lpstr>
      <vt:lpstr>SRP Violation –  Multiple Responsibilities</vt:lpstr>
      <vt:lpstr>SRP Fix – Split big classes</vt:lpstr>
      <vt:lpstr>SRP Fix – Split big classes</vt:lpstr>
      <vt:lpstr>Slide 24</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32</vt:lpstr>
      <vt:lpstr>Offshoot of SRP - Small Methods</vt:lpstr>
      <vt:lpstr>Small Methods - Before</vt:lpstr>
      <vt:lpstr>Small Methods - After</vt:lpstr>
      <vt:lpstr>Slide 36</vt:lpstr>
      <vt:lpstr>Slide 37</vt:lpstr>
      <vt:lpstr>Open Closed Principle</vt:lpstr>
      <vt:lpstr>Slide 39</vt:lpstr>
      <vt:lpstr>OCP Violation</vt:lpstr>
      <vt:lpstr>OCP Fix – Strategy Pattern</vt:lpstr>
      <vt:lpstr>Why OCP matters</vt:lpstr>
      <vt:lpstr>When violating OCP is OK</vt:lpstr>
      <vt:lpstr>OCP Rules of Thumb</vt:lpstr>
      <vt:lpstr>Don’t overcomplicate!</vt:lpstr>
      <vt:lpstr>Slide 46</vt:lpstr>
      <vt:lpstr>Liskov Substitution Principle</vt:lpstr>
      <vt:lpstr>Slide 48</vt:lpstr>
      <vt:lpstr>LSP Violation – Bad Abstraction</vt:lpstr>
      <vt:lpstr>LSP in other words… </vt:lpstr>
      <vt:lpstr>LSP Violation – Unexpected Results</vt:lpstr>
      <vt:lpstr>If you violate LSP…</vt:lpstr>
      <vt:lpstr>Slide 53</vt:lpstr>
      <vt:lpstr>Interface Segregation Principle</vt:lpstr>
      <vt:lpstr>Slide 55</vt:lpstr>
      <vt:lpstr>Slide 56</vt:lpstr>
      <vt:lpstr>ISP Smells</vt:lpstr>
      <vt:lpstr>Why ISP matters </vt:lpstr>
      <vt:lpstr>When violating ISP is OK </vt:lpstr>
      <vt:lpstr>Slide 60</vt:lpstr>
      <vt:lpstr>Dependency Inversion Principle</vt:lpstr>
      <vt:lpstr>Slide 62</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85</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103</cp:revision>
  <dcterms:created xsi:type="dcterms:W3CDTF">2009-08-30T02:22:17Z</dcterms:created>
  <dcterms:modified xsi:type="dcterms:W3CDTF">2009-12-26T18:46:23Z</dcterms:modified>
</cp:coreProperties>
</file>