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2"/>
  </p:notesMasterIdLst>
  <p:sldIdLst>
    <p:sldId id="320" r:id="rId2"/>
    <p:sldId id="321" r:id="rId3"/>
    <p:sldId id="323" r:id="rId4"/>
    <p:sldId id="322" r:id="rId5"/>
    <p:sldId id="325" r:id="rId6"/>
    <p:sldId id="324" r:id="rId7"/>
    <p:sldId id="327" r:id="rId8"/>
    <p:sldId id="328" r:id="rId9"/>
    <p:sldId id="329" r:id="rId10"/>
    <p:sldId id="330" r:id="rId11"/>
    <p:sldId id="331" r:id="rId12"/>
    <p:sldId id="348" r:id="rId13"/>
    <p:sldId id="349" r:id="rId14"/>
    <p:sldId id="342" r:id="rId15"/>
    <p:sldId id="343" r:id="rId16"/>
    <p:sldId id="344" r:id="rId17"/>
    <p:sldId id="345" r:id="rId18"/>
    <p:sldId id="346" r:id="rId19"/>
    <p:sldId id="347" r:id="rId20"/>
    <p:sldId id="350" r:id="rId21"/>
    <p:sldId id="352" r:id="rId22"/>
    <p:sldId id="351" r:id="rId23"/>
    <p:sldId id="339" r:id="rId24"/>
    <p:sldId id="340" r:id="rId25"/>
    <p:sldId id="341" r:id="rId26"/>
    <p:sldId id="333" r:id="rId27"/>
    <p:sldId id="334" r:id="rId28"/>
    <p:sldId id="335" r:id="rId29"/>
    <p:sldId id="337" r:id="rId30"/>
    <p:sldId id="33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33" autoAdjust="0"/>
  </p:normalViewPr>
  <p:slideViewPr>
    <p:cSldViewPr>
      <p:cViewPr varScale="1">
        <p:scale>
          <a:sx n="65" d="100"/>
          <a:sy n="65" d="100"/>
        </p:scale>
        <p:origin x="-13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2DD2D-CE48-432A-B750-FE638311F72D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52E04-8F68-435C-880A-7C7B12D9B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-Rails is the "company framework" that everyone is trying to build  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-things are done the same way in most Rails projects, so you can join a Rails team and you don't have to learn someone else's homegrown framework  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-homegrown frameworks often are a big detriment to getting things done (maintenance is hard, keeps you from upgrading your codebase, etc.)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Rails works in the enterprise - cleanest 4 yr old codebase I've ever worked on, wouldn't gain much if I could rewrite it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-not "switching to Ruby", not "leaving .NET"- don't be afraid of leaving your comfort zone (framework, language, syntax, etc.)- you will learn things that will help you on other platforms/languages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-Ruby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Rails is just another tool in my toolbox (that happens to be really good at building web applications)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that got annoying…</a:t>
            </a:r>
          </a:p>
          <a:p>
            <a:pPr>
              <a:buFontTx/>
              <a:buChar char="-"/>
            </a:pPr>
            <a:r>
              <a:rPr lang="en-US" baseline="0" dirty="0" smtClean="0"/>
              <a:t>Generic constraint errors</a:t>
            </a:r>
          </a:p>
          <a:p>
            <a:pPr>
              <a:buFontTx/>
              <a:buChar char="-"/>
            </a:pPr>
            <a:r>
              <a:rPr lang="en-US" baseline="0" dirty="0" smtClean="0"/>
              <a:t>Sealed classes and methods</a:t>
            </a:r>
          </a:p>
          <a:p>
            <a:pPr>
              <a:buFontTx/>
              <a:buChar char="-"/>
            </a:pPr>
            <a:r>
              <a:rPr lang="en-US" baseline="0" dirty="0" smtClean="0"/>
              <a:t>The fact that I have to wait for everything to 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that got annoying…</a:t>
            </a:r>
          </a:p>
          <a:p>
            <a:pPr>
              <a:buFontTx/>
              <a:buChar char="-"/>
            </a:pPr>
            <a:r>
              <a:rPr lang="en-US" baseline="0" dirty="0" smtClean="0"/>
              <a:t>Generic constraint errors</a:t>
            </a:r>
          </a:p>
          <a:p>
            <a:pPr>
              <a:buFontTx/>
              <a:buChar char="-"/>
            </a:pPr>
            <a:r>
              <a:rPr lang="en-US" baseline="0" dirty="0" smtClean="0"/>
              <a:t>Sealed classes and methods</a:t>
            </a:r>
          </a:p>
          <a:p>
            <a:pPr>
              <a:buFontTx/>
              <a:buChar char="-"/>
            </a:pPr>
            <a:r>
              <a:rPr lang="en-US" baseline="0" dirty="0" smtClean="0"/>
              <a:t>The fact that I have to wait for everything to 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3F416CD-67A3-4CF0-A210-F6AF31AC147F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1/2/2011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1/2/2011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rubykoans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islav.uniqpath.com/poignant-guide/" TargetMode="External"/><Relationship Id="rId4" Type="http://schemas.openxmlformats.org/officeDocument/2006/relationships/hyperlink" Target="http://railscast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onkruger.com/blog" TargetMode="External"/><Relationship Id="rId2" Type="http://schemas.openxmlformats.org/officeDocument/2006/relationships/hyperlink" Target="mailto:jon@jonkrug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5950"/>
            <a:ext cx="7772400" cy="2609850"/>
          </a:xfrm>
        </p:spPr>
        <p:txBody>
          <a:bodyPr>
            <a:normAutofit fontScale="90000"/>
          </a:bodyPr>
          <a:lstStyle/>
          <a:p>
            <a:r>
              <a:rPr lang="en-US" dirty="0"/>
              <a:t>Venturing Into The Wild: A .NET Developer's Experience As A Ruby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4890911"/>
            <a:ext cx="6400800" cy="1967089"/>
          </a:xfrm>
        </p:spPr>
        <p:txBody>
          <a:bodyPr>
            <a:normAutofit/>
          </a:bodyPr>
          <a:lstStyle/>
          <a:p>
            <a:r>
              <a:rPr lang="en-US" dirty="0" smtClean="0"/>
              <a:t>by Jon Kruger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How I Learned Ruby on Rails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Learned Ruby on Rails</a:t>
            </a:r>
            <a:endParaRPr lang="en-US" dirty="0"/>
          </a:p>
        </p:txBody>
      </p:sp>
      <p:pic>
        <p:nvPicPr>
          <p:cNvPr id="31746" name="Picture 2" descr="http://shared1.pragprog.com/images/covers/original/cerail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22120"/>
            <a:ext cx="4114800" cy="4937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ASP </a:t>
            </a:r>
            <a:r>
              <a:rPr lang="en-US" sz="3600" dirty="0" smtClean="0"/>
              <a:t>.NET MVC and Rails are very </a:t>
            </a:r>
            <a:r>
              <a:rPr lang="en-US" sz="3600" dirty="0" smtClean="0"/>
              <a:t>similar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You can do more with less code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ActiveRecord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::Base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1600200"/>
            <a:ext cx="48768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Adds the following methods: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getter and setter methods for each column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find, save, destroy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find_by_name</a:t>
            </a:r>
            <a:r>
              <a:rPr lang="en-US" dirty="0" smtClean="0"/>
              <a:t>, </a:t>
            </a:r>
            <a:r>
              <a:rPr lang="en-US" dirty="0" err="1" smtClean="0"/>
              <a:t>find_by_user_status_id</a:t>
            </a:r>
            <a:r>
              <a:rPr lang="en-US" dirty="0" smtClean="0"/>
              <a:t>, </a:t>
            </a:r>
            <a:r>
              <a:rPr lang="en-US" dirty="0" err="1" smtClean="0"/>
              <a:t>find_by_name_and_user_status_id</a:t>
            </a:r>
            <a:r>
              <a:rPr lang="en-US" dirty="0" smtClean="0"/>
              <a:t>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belongs_to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1600200"/>
            <a:ext cx="48768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Adds </a:t>
            </a:r>
            <a:r>
              <a:rPr lang="en-US" dirty="0" err="1" smtClean="0"/>
              <a:t>user_status</a:t>
            </a:r>
            <a:r>
              <a:rPr lang="en-US" dirty="0" smtClean="0"/>
              <a:t>, </a:t>
            </a:r>
            <a:r>
              <a:rPr lang="en-US" dirty="0" err="1" smtClean="0"/>
              <a:t>user_status</a:t>
            </a:r>
            <a:r>
              <a:rPr lang="en-US" dirty="0" smtClean="0"/>
              <a:t>= methods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user_status</a:t>
            </a:r>
            <a:r>
              <a:rPr lang="en-US" dirty="0" smtClean="0"/>
              <a:t> will be lazy loaded (unless I specify otherwise in a query)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has_many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1600200"/>
            <a:ext cx="487680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 user has many roles, and in the database this is a many-to-many relationship using the </a:t>
            </a:r>
            <a:r>
              <a:rPr lang="en-US" dirty="0" err="1" smtClean="0"/>
              <a:t>user_roles</a:t>
            </a:r>
            <a:r>
              <a:rPr lang="en-US" dirty="0" smtClean="0"/>
              <a:t> table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 can add to the roles collection without having to worry about creating objects for </a:t>
            </a:r>
            <a:r>
              <a:rPr lang="en-US" smtClean="0"/>
              <a:t>the mapping table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validates_length_of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:name, :maximum =&gt; 100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1600200"/>
            <a:ext cx="48768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“name” is required and cannot be greater than 100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named_scope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UserStatus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::ACTIVE]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1600200"/>
            <a:ext cx="487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adds </a:t>
            </a:r>
            <a:r>
              <a:rPr lang="en-US" dirty="0" err="1" smtClean="0"/>
              <a:t>User.active</a:t>
            </a:r>
            <a:r>
              <a:rPr lang="en-US" dirty="0" smtClean="0"/>
              <a:t> method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6000" dirty="0" smtClean="0"/>
              <a:t>My Journey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If it’s hard, you’re probably doing it wrong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Innovation is everywhere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Patterns and “best practices” are different between static and dynamic languages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Active Record Pattern -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public class Employee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	public static Employee Load(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id)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	public </a:t>
            </a:r>
            <a:r>
              <a:rPr lang="en-US" sz="1800" dirty="0" err="1" smtClean="0">
                <a:latin typeface="Lucida Console" pitchFamily="49" charset="0"/>
              </a:rPr>
              <a:t>bool</a:t>
            </a:r>
            <a:r>
              <a:rPr lang="en-US" sz="1800" dirty="0" smtClean="0">
                <a:latin typeface="Lucida Console" pitchFamily="49" charset="0"/>
              </a:rPr>
              <a:t> Save()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	public </a:t>
            </a:r>
            <a:r>
              <a:rPr lang="en-US" sz="1800" dirty="0" err="1" smtClean="0">
                <a:latin typeface="Lucida Console" pitchFamily="49" charset="0"/>
              </a:rPr>
              <a:t>bool</a:t>
            </a:r>
            <a:r>
              <a:rPr lang="en-US" sz="1800" dirty="0" smtClean="0">
                <a:latin typeface="Lucida Console" pitchFamily="49" charset="0"/>
              </a:rPr>
              <a:t> Delete()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How do I stub out the Load method in a test?</a:t>
            </a:r>
          </a:p>
          <a:p>
            <a:r>
              <a:rPr lang="en-US" dirty="0" smtClean="0"/>
              <a:t>How can I implement cross-cutting concerns (e.g. caching when saving) without duplicating code?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Active Record Pattern -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describe "When terminating an employee" do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before(:each) do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 @employee = </a:t>
            </a:r>
            <a:r>
              <a:rPr lang="en-US" sz="1800" dirty="0" err="1" smtClean="0">
                <a:latin typeface="Lucida Console" pitchFamily="49" charset="0"/>
              </a:rPr>
              <a:t>Employee.new</a:t>
            </a:r>
            <a:r>
              <a:rPr lang="en-US" sz="1800" dirty="0" smtClean="0">
                <a:latin typeface="Lucida Console" pitchFamily="49" charset="0"/>
              </a:rPr>
              <a:t>(:status =&gt; ACTIVE_STATUS)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 </a:t>
            </a:r>
            <a:r>
              <a:rPr lang="en-US" sz="1800" b="1" dirty="0" err="1" smtClean="0">
                <a:solidFill>
                  <a:srgbClr val="FF0000"/>
                </a:solidFill>
                <a:latin typeface="Lucida Console" pitchFamily="49" charset="0"/>
              </a:rPr>
              <a:t>Employee.stub</a:t>
            </a:r>
            <a:r>
              <a:rPr lang="en-US" sz="1800" b="1" dirty="0" smtClean="0">
                <a:solidFill>
                  <a:srgbClr val="FF0000"/>
                </a:solidFill>
                <a:latin typeface="Lucida Console" pitchFamily="49" charset="0"/>
              </a:rPr>
              <a:t>!(:find).with(1).</a:t>
            </a:r>
            <a:r>
              <a:rPr lang="en-US" sz="1800" b="1" dirty="0" err="1" smtClean="0">
                <a:solidFill>
                  <a:srgbClr val="FF0000"/>
                </a:solidFill>
                <a:latin typeface="Lucida Console" pitchFamily="49" charset="0"/>
              </a:rPr>
              <a:t>and_return</a:t>
            </a:r>
            <a:r>
              <a:rPr lang="en-US" sz="1800" b="1" dirty="0" smtClean="0">
                <a:solidFill>
                  <a:srgbClr val="FF0000"/>
                </a:solidFill>
                <a:latin typeface="Lucida Console" pitchFamily="49" charset="0"/>
              </a:rPr>
              <a:t>(@employee)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 @</a:t>
            </a:r>
            <a:r>
              <a:rPr lang="en-US" sz="1800" dirty="0" err="1" smtClean="0">
                <a:latin typeface="Lucida Console" pitchFamily="49" charset="0"/>
              </a:rPr>
              <a:t>hr_person</a:t>
            </a:r>
            <a:r>
              <a:rPr lang="en-US" sz="1800" dirty="0" smtClean="0">
                <a:latin typeface="Lucida Console" pitchFamily="49" charset="0"/>
              </a:rPr>
              <a:t> = </a:t>
            </a:r>
            <a:r>
              <a:rPr lang="en-US" sz="1800" dirty="0" err="1" smtClean="0">
                <a:latin typeface="Lucida Console" pitchFamily="49" charset="0"/>
              </a:rPr>
              <a:t>HrPerson.new</a:t>
            </a:r>
            <a:r>
              <a:rPr lang="en-US" sz="1800" dirty="0" smtClean="0">
                <a:latin typeface="Lucida Console" pitchFamily="49" charset="0"/>
              </a:rPr>
              <a:t>(:name =&gt; "Joe")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end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it "Should set the status to terminated" do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 @</a:t>
            </a:r>
            <a:r>
              <a:rPr lang="en-US" sz="1800" dirty="0" err="1" smtClean="0">
                <a:latin typeface="Lucida Console" pitchFamily="49" charset="0"/>
              </a:rPr>
              <a:t>hr_person.terminate_employee</a:t>
            </a:r>
            <a:r>
              <a:rPr lang="en-US" sz="1800" dirty="0" smtClean="0">
                <a:latin typeface="Lucida Console" pitchFamily="49" charset="0"/>
              </a:rPr>
              <a:t>(1)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 @</a:t>
            </a:r>
            <a:r>
              <a:rPr lang="en-US" sz="1800" dirty="0" err="1" smtClean="0">
                <a:latin typeface="Lucida Console" pitchFamily="49" charset="0"/>
              </a:rPr>
              <a:t>employee.status.should</a:t>
            </a:r>
            <a:r>
              <a:rPr lang="en-US" sz="1800" dirty="0" smtClean="0">
                <a:latin typeface="Lucida Console" pitchFamily="49" charset="0"/>
              </a:rPr>
              <a:t> == TERMINATED_STATUS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end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end 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Ruby, I can stub out class methods (i.e. static methods)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Active Record Pattern -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class Employee &lt; </a:t>
            </a:r>
            <a:r>
              <a:rPr lang="en-US" sz="1900" dirty="0" err="1" smtClean="0">
                <a:latin typeface="Lucida Console" pitchFamily="49" charset="0"/>
              </a:rPr>
              <a:t>ActiveRecord</a:t>
            </a:r>
            <a:r>
              <a:rPr lang="en-US" sz="1900" dirty="0" smtClean="0">
                <a:latin typeface="Lucida Console" pitchFamily="49" charset="0"/>
              </a:rPr>
              <a:t>::Base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</a:t>
            </a:r>
            <a:r>
              <a:rPr lang="en-US" sz="1900" b="1" dirty="0" smtClean="0">
                <a:solidFill>
                  <a:srgbClr val="FF0000"/>
                </a:solidFill>
                <a:latin typeface="Lucida Console" pitchFamily="49" charset="0"/>
              </a:rPr>
              <a:t>include Cacheable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end</a:t>
            </a:r>
          </a:p>
          <a:p>
            <a:pPr>
              <a:buNone/>
            </a:pPr>
            <a:endParaRPr lang="en-US" sz="19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module Cacheable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def save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  </a:t>
            </a:r>
            <a:r>
              <a:rPr lang="en-US" sz="1900" dirty="0" err="1" smtClean="0">
                <a:latin typeface="Lucida Console" pitchFamily="49" charset="0"/>
              </a:rPr>
              <a:t>Cache.save</a:t>
            </a:r>
            <a:r>
              <a:rPr lang="en-US" sz="1900" dirty="0" smtClean="0">
                <a:latin typeface="Lucida Console" pitchFamily="49" charset="0"/>
              </a:rPr>
              <a:t>(self)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  super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end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end 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Ruby, I can mix in modules that will modify the class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z="6000" dirty="0" smtClean="0"/>
              <a:t>Code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Conclusions</a:t>
            </a:r>
            <a:endParaRPr lang="en-US" sz="6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- Books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Rails for .NET Developers</a:t>
            </a:r>
          </a:p>
          <a:p>
            <a:pPr lvl="1"/>
            <a:r>
              <a:rPr lang="en-US" sz="2400" dirty="0" smtClean="0"/>
              <a:t>by Jeff Cohen and Brian Eng</a:t>
            </a:r>
          </a:p>
          <a:p>
            <a:r>
              <a:rPr lang="en-US" dirty="0" smtClean="0"/>
              <a:t>Agile Web Development With Rails</a:t>
            </a:r>
          </a:p>
          <a:p>
            <a:pPr lvl="1"/>
            <a:r>
              <a:rPr lang="en-US" sz="2400" dirty="0" smtClean="0"/>
              <a:t>by Sam Ruby, Dave Thomas, David </a:t>
            </a:r>
            <a:r>
              <a:rPr lang="en-US" sz="2400" dirty="0" err="1" smtClean="0"/>
              <a:t>Heinemeier</a:t>
            </a:r>
            <a:r>
              <a:rPr lang="en-US" sz="2400" dirty="0" smtClean="0"/>
              <a:t> Hansson</a:t>
            </a:r>
          </a:p>
          <a:p>
            <a:r>
              <a:rPr lang="en-US" dirty="0" smtClean="0"/>
              <a:t>Programming Ruby 1.9 (aka the “Pickaxe” book)</a:t>
            </a:r>
          </a:p>
          <a:p>
            <a:pPr lvl="1"/>
            <a:r>
              <a:rPr lang="en-US" sz="2400" dirty="0" smtClean="0"/>
              <a:t>by Dave Thomas, with Chad Fowler and Andy Hunt</a:t>
            </a:r>
          </a:p>
          <a:p>
            <a:pPr lvl="1"/>
            <a:endParaRPr lang="en-US" sz="2400" dirty="0" smtClean="0"/>
          </a:p>
          <a:p>
            <a:r>
              <a:rPr lang="en-US" sz="3000" dirty="0" smtClean="0"/>
              <a:t>All found at http://pragprog.com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 err="1" smtClean="0"/>
              <a:t>Koans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http://rubykoans.com</a:t>
            </a:r>
            <a:endParaRPr lang="en-US" dirty="0" smtClean="0"/>
          </a:p>
          <a:p>
            <a:r>
              <a:rPr lang="en-US" dirty="0" err="1" smtClean="0"/>
              <a:t>Railscasts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http://railscasts.com</a:t>
            </a:r>
            <a:endParaRPr lang="en-US" dirty="0" smtClean="0"/>
          </a:p>
          <a:p>
            <a:r>
              <a:rPr lang="en-US" dirty="0" smtClean="0"/>
              <a:t>Why’s Poignant Guide To Ruby</a:t>
            </a:r>
          </a:p>
          <a:p>
            <a:pPr lvl="1"/>
            <a:r>
              <a:rPr lang="en-US" dirty="0" smtClean="0">
                <a:hlinkClick r:id="rId5"/>
              </a:rPr>
              <a:t>http://mislav.uniqpath.com/poignant-guide/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.NET WebForms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public void </a:t>
            </a:r>
            <a:r>
              <a:rPr lang="en-US" sz="2000" dirty="0" err="1" smtClean="0">
                <a:solidFill>
                  <a:schemeClr val="bg1"/>
                </a:solidFill>
                <a:latin typeface="Lucida Console" pitchFamily="49" charset="0"/>
              </a:rPr>
              <a:t>Page_Load</a:t>
            </a: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(Object sender, </a:t>
            </a:r>
            <a:r>
              <a:rPr lang="en-US" sz="2000" dirty="0" err="1" smtClean="0">
                <a:solidFill>
                  <a:schemeClr val="bg1"/>
                </a:solidFill>
                <a:latin typeface="Lucida Console" pitchFamily="49" charset="0"/>
              </a:rPr>
              <a:t>EventArgs</a:t>
            </a: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 e)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{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pic>
        <p:nvPicPr>
          <p:cNvPr id="4" name="Picture 3" descr="spaghetti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286000"/>
            <a:ext cx="51435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Email: </a:t>
            </a:r>
            <a:r>
              <a:rPr lang="en-US" b="1" dirty="0" smtClean="0">
                <a:hlinkClick r:id="rId2"/>
              </a:rPr>
              <a:t>jon@jonkruger.com</a:t>
            </a:r>
            <a:endParaRPr lang="en-US" b="1" dirty="0" smtClean="0"/>
          </a:p>
          <a:p>
            <a:r>
              <a:rPr lang="en-US" dirty="0" smtClean="0"/>
              <a:t>Twitter: </a:t>
            </a:r>
            <a:r>
              <a:rPr lang="en-US" b="1" dirty="0" smtClean="0"/>
              <a:t>@</a:t>
            </a:r>
            <a:r>
              <a:rPr lang="en-US" b="1" dirty="0" err="1" smtClean="0"/>
              <a:t>JonKruger</a:t>
            </a:r>
            <a:endParaRPr lang="en-US" b="1" dirty="0" smtClean="0"/>
          </a:p>
          <a:p>
            <a:r>
              <a:rPr lang="en-US" dirty="0" smtClean="0"/>
              <a:t>Blog: </a:t>
            </a:r>
            <a:r>
              <a:rPr lang="en-US" b="1" dirty="0" smtClean="0">
                <a:hlinkClick r:id="rId3"/>
              </a:rPr>
              <a:t>http://jonkruger.com/blog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.NET MVC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57351"/>
            <a:ext cx="5943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6000" dirty="0" smtClean="0"/>
              <a:t>Why Ruby?</a:t>
            </a:r>
            <a:endParaRPr lang="en-US"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“Sometimes I want to do Ruby because it means that I’m more likely to be able to do TDD.”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                                    -- Greg Malcolm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“I feel like the shackles have been taken off.”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                                    -- Leon </a:t>
            </a:r>
            <a:r>
              <a:rPr lang="en-US" sz="4000" dirty="0" err="1" smtClean="0"/>
              <a:t>Gersing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public interface </a:t>
            </a:r>
            <a:r>
              <a:rPr lang="en-US" sz="1800" dirty="0" err="1" smtClean="0">
                <a:latin typeface="Lucida Console" pitchFamily="49" charset="0"/>
              </a:rPr>
              <a:t>IGetObjectService</a:t>
            </a:r>
            <a:r>
              <a:rPr lang="en-US" sz="1800" dirty="0" smtClean="0">
                <a:latin typeface="Lucida Console" pitchFamily="49" charset="0"/>
              </a:rPr>
              <a:t>&lt;T&gt; where T : </a:t>
            </a:r>
            <a:r>
              <a:rPr lang="en-US" sz="1800" dirty="0" err="1" smtClean="0">
                <a:latin typeface="Lucida Console" pitchFamily="49" charset="0"/>
              </a:rPr>
              <a:t>EntityBase</a:t>
            </a:r>
            <a:endParaRPr lang="en-US" sz="1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T Get(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id);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</a:t>
            </a:r>
            <a:r>
              <a:rPr lang="en-US" sz="1800" dirty="0" err="1" smtClean="0">
                <a:latin typeface="Lucida Console" pitchFamily="49" charset="0"/>
              </a:rPr>
              <a:t>IList</a:t>
            </a:r>
            <a:r>
              <a:rPr lang="en-US" sz="1800" dirty="0" smtClean="0">
                <a:latin typeface="Lucida Console" pitchFamily="49" charset="0"/>
              </a:rPr>
              <a:t>&lt;T&gt; </a:t>
            </a:r>
            <a:r>
              <a:rPr lang="en-US" sz="1800" dirty="0" err="1" smtClean="0">
                <a:latin typeface="Lucida Console" pitchFamily="49" charset="0"/>
              </a:rPr>
              <a:t>GetAll</a:t>
            </a:r>
            <a:r>
              <a:rPr lang="en-US" sz="1800" dirty="0" smtClean="0">
                <a:latin typeface="Lucida Console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public class </a:t>
            </a:r>
            <a:r>
              <a:rPr lang="en-US" sz="1800" dirty="0" err="1" smtClean="0">
                <a:latin typeface="Lucida Console" pitchFamily="49" charset="0"/>
              </a:rPr>
              <a:t>GetObjectService</a:t>
            </a:r>
            <a:r>
              <a:rPr lang="en-US" sz="1800" dirty="0" smtClean="0">
                <a:latin typeface="Lucida Console" pitchFamily="49" charset="0"/>
              </a:rPr>
              <a:t>&lt;T&gt; : </a:t>
            </a:r>
            <a:r>
              <a:rPr lang="en-US" sz="1800" dirty="0" err="1" smtClean="0">
                <a:latin typeface="Lucida Console" pitchFamily="49" charset="0"/>
              </a:rPr>
              <a:t>IGetObjectService</a:t>
            </a:r>
            <a:r>
              <a:rPr lang="en-US" sz="1800" dirty="0" smtClean="0">
                <a:latin typeface="Lucida Console" pitchFamily="49" charset="0"/>
              </a:rPr>
              <a:t>&lt;T&gt;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</a:t>
            </a:r>
            <a:r>
              <a:rPr lang="en-US" sz="1800" dirty="0" err="1" smtClean="0">
                <a:latin typeface="Lucida Console" pitchFamily="49" charset="0"/>
              </a:rPr>
              <a:t>GetObjectService</a:t>
            </a:r>
            <a:r>
              <a:rPr lang="en-US" sz="1800" dirty="0" smtClean="0">
                <a:latin typeface="Lucida Console" pitchFamily="49" charset="0"/>
              </a:rPr>
              <a:t>(</a:t>
            </a:r>
            <a:r>
              <a:rPr lang="en-US" sz="1800" dirty="0" err="1" smtClean="0">
                <a:latin typeface="Lucida Console" pitchFamily="49" charset="0"/>
              </a:rPr>
              <a:t>IRepository</a:t>
            </a:r>
            <a:r>
              <a:rPr lang="en-US" sz="1800" dirty="0" smtClean="0">
                <a:latin typeface="Lucida Console" pitchFamily="49" charset="0"/>
              </a:rPr>
              <a:t>&lt;T&gt; repository) {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/>
            </a:r>
            <a:br>
              <a:rPr lang="en-US" sz="1800" dirty="0" smtClean="0">
                <a:latin typeface="Lucida Console" pitchFamily="49" charset="0"/>
              </a:rPr>
            </a:br>
            <a:r>
              <a:rPr lang="en-US" sz="1800" dirty="0" smtClean="0">
                <a:latin typeface="Lucida Console" pitchFamily="49" charset="0"/>
              </a:rPr>
              <a:t>   public T Get(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id)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</a:t>
            </a:r>
            <a:r>
              <a:rPr lang="en-US" sz="1800" dirty="0" err="1" smtClean="0">
                <a:latin typeface="Lucida Console" pitchFamily="49" charset="0"/>
              </a:rPr>
              <a:t>IList</a:t>
            </a:r>
            <a:r>
              <a:rPr lang="en-US" sz="1800" dirty="0" smtClean="0">
                <a:latin typeface="Lucida Console" pitchFamily="49" charset="0"/>
              </a:rPr>
              <a:t>&lt;T&gt; </a:t>
            </a:r>
            <a:r>
              <a:rPr lang="en-US" sz="1800" dirty="0" err="1" smtClean="0">
                <a:latin typeface="Lucida Console" pitchFamily="49" charset="0"/>
              </a:rPr>
              <a:t>GetAll</a:t>
            </a:r>
            <a:r>
              <a:rPr lang="en-US" sz="1800" dirty="0" smtClean="0">
                <a:latin typeface="Lucida Console" pitchFamily="49" charset="0"/>
              </a:rPr>
              <a:t>()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}</a:t>
            </a:r>
            <a:endParaRPr lang="en-US" sz="18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pic>
        <p:nvPicPr>
          <p:cNvPr id="27650" name="Picture 2" descr="http://www.hearos.com/images/nascar-r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752600"/>
            <a:ext cx="58928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1738</TotalTime>
  <Words>630</Words>
  <Application>Microsoft Office PowerPoint</Application>
  <PresentationFormat>On-screen Show (4:3)</PresentationFormat>
  <Paragraphs>200</Paragraphs>
  <Slides>30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Human</vt:lpstr>
      <vt:lpstr>Venturing Into The Wild: A .NET Developer's Experience As A Ruby Developer</vt:lpstr>
      <vt:lpstr>My Journey</vt:lpstr>
      <vt:lpstr>ASP .NET WebForms</vt:lpstr>
      <vt:lpstr>ASP .NET MVC</vt:lpstr>
      <vt:lpstr>Why Ruby?</vt:lpstr>
      <vt:lpstr>Why Ruby?</vt:lpstr>
      <vt:lpstr>Why Ruby?</vt:lpstr>
      <vt:lpstr>Why Ruby?</vt:lpstr>
      <vt:lpstr>Why Ruby?</vt:lpstr>
      <vt:lpstr>How I Learned Ruby on Rails</vt:lpstr>
      <vt:lpstr>How I Learned Ruby on Rails</vt:lpstr>
      <vt:lpstr>What I’ve Learned</vt:lpstr>
      <vt:lpstr>What I’ve Learned</vt:lpstr>
      <vt:lpstr>Doing more with less</vt:lpstr>
      <vt:lpstr>Doing more with less</vt:lpstr>
      <vt:lpstr>Doing more with less</vt:lpstr>
      <vt:lpstr>Doing more with less</vt:lpstr>
      <vt:lpstr>Doing more with less</vt:lpstr>
      <vt:lpstr>Doing more with less</vt:lpstr>
      <vt:lpstr>What I’ve Learned</vt:lpstr>
      <vt:lpstr>What I’ve Learned</vt:lpstr>
      <vt:lpstr>What I’ve Learned</vt:lpstr>
      <vt:lpstr>The Active Record Pattern - .NET</vt:lpstr>
      <vt:lpstr>The Active Record Pattern - Ruby</vt:lpstr>
      <vt:lpstr>The Active Record Pattern - Ruby</vt:lpstr>
      <vt:lpstr>Code!</vt:lpstr>
      <vt:lpstr>Conclusions</vt:lpstr>
      <vt:lpstr>Resources - Books</vt:lpstr>
      <vt:lpstr>Resources</vt:lpstr>
      <vt:lpstr>My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Software Design Principles</dc:title>
  <dc:creator>The Krugers</dc:creator>
  <cp:lastModifiedBy>Jon</cp:lastModifiedBy>
  <cp:revision>213</cp:revision>
  <dcterms:created xsi:type="dcterms:W3CDTF">2009-08-30T02:22:17Z</dcterms:created>
  <dcterms:modified xsi:type="dcterms:W3CDTF">2011-01-02T19:58:12Z</dcterms:modified>
</cp:coreProperties>
</file>