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9"/>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81" r:id="rId29"/>
    <p:sldId id="282" r:id="rId30"/>
    <p:sldId id="284" r:id="rId31"/>
    <p:sldId id="349" r:id="rId32"/>
    <p:sldId id="285" r:id="rId33"/>
    <p:sldId id="291" r:id="rId34"/>
    <p:sldId id="292" r:id="rId35"/>
    <p:sldId id="293" r:id="rId36"/>
    <p:sldId id="337" r:id="rId37"/>
    <p:sldId id="295" r:id="rId38"/>
    <p:sldId id="296" r:id="rId39"/>
    <p:sldId id="297" r:id="rId40"/>
    <p:sldId id="300" r:id="rId41"/>
    <p:sldId id="298" r:id="rId42"/>
    <p:sldId id="299" r:id="rId43"/>
    <p:sldId id="338" r:id="rId44"/>
    <p:sldId id="301" r:id="rId45"/>
    <p:sldId id="305" r:id="rId46"/>
    <p:sldId id="302" r:id="rId47"/>
    <p:sldId id="303" r:id="rId48"/>
    <p:sldId id="304" r:id="rId49"/>
    <p:sldId id="306" r:id="rId50"/>
    <p:sldId id="339" r:id="rId51"/>
    <p:sldId id="307" r:id="rId52"/>
    <p:sldId id="311" r:id="rId53"/>
    <p:sldId id="313" r:id="rId54"/>
    <p:sldId id="308" r:id="rId55"/>
    <p:sldId id="347" r:id="rId56"/>
    <p:sldId id="309" r:id="rId57"/>
    <p:sldId id="310" r:id="rId58"/>
    <p:sldId id="343" r:id="rId59"/>
    <p:sldId id="342" r:id="rId60"/>
    <p:sldId id="348" r:id="rId61"/>
    <p:sldId id="355" r:id="rId62"/>
    <p:sldId id="356" r:id="rId63"/>
    <p:sldId id="312" r:id="rId64"/>
    <p:sldId id="314" r:id="rId65"/>
    <p:sldId id="315" r:id="rId66"/>
    <p:sldId id="341" r:id="rId67"/>
    <p:sldId id="323" r:id="rId68"/>
    <p:sldId id="319" r:id="rId69"/>
    <p:sldId id="350" r:id="rId70"/>
    <p:sldId id="351" r:id="rId71"/>
    <p:sldId id="352" r:id="rId72"/>
    <p:sldId id="353" r:id="rId73"/>
    <p:sldId id="354" r:id="rId74"/>
    <p:sldId id="326" r:id="rId75"/>
    <p:sldId id="340" r:id="rId76"/>
    <p:sldId id="332" r:id="rId77"/>
    <p:sldId id="33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2/26/2010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2/26/2010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2/26/2010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2/26/2010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2/26/2010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724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IList</a:t>
            </a:r>
            <a:r>
              <a:rPr lang="en-US" sz="1500" b="1" dirty="0" smtClean="0">
                <a:latin typeface="Courier New" pitchFamily="49" charset="0"/>
                <a:cs typeface="Courier New" pitchFamily="49" charset="0"/>
              </a:rPr>
              <a:t>&lt;Person&gt; </a:t>
            </a:r>
            <a:r>
              <a:rPr lang="en-US" sz="1500" b="1" dirty="0" err="1" smtClean="0">
                <a:latin typeface="Courier New" pitchFamily="49" charset="0"/>
                <a:cs typeface="Courier New" pitchFamily="49" charset="0"/>
              </a:rPr>
              <a:t>AccountHolders</a:t>
            </a:r>
            <a:r>
              <a:rPr lang="en-US" sz="1500" b="1" dirty="0" smtClean="0">
                <a:latin typeface="Courier New" pitchFamily="49" charset="0"/>
                <a:cs typeface="Courier New" pitchFamily="49" charset="0"/>
              </a:rPr>
              <a:t>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main reason for the Dependency Inversion Principle is to help us write unit tests.</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203132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GetCurrentUser</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do something</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6" name="Rectangle 5"/>
          <p:cNvSpPr/>
          <p:nvPr/>
        </p:nvSpPr>
        <p:spPr>
          <a:xfrm>
            <a:off x="3854496" y="3244334"/>
            <a:ext cx="1435008" cy="369332"/>
          </a:xfrm>
          <a:prstGeom prst="rect">
            <a:avLst/>
          </a:prstGeom>
        </p:spPr>
        <p:txBody>
          <a:bodyPr wrap="none">
            <a:spAutoFit/>
          </a:bodyPr>
          <a:lstStyle/>
          <a:p>
            <a:r>
              <a:rPr lang="en-US" dirty="0" smtClean="0"/>
              <a:t> return order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
        <p:nvSpPr>
          <p:cNvPr id="5" name="TextBox 4"/>
          <p:cNvSpPr txBox="1"/>
          <p:nvPr/>
        </p:nvSpPr>
        <p:spPr>
          <a:xfrm>
            <a:off x="609600" y="6248400"/>
            <a:ext cx="5588389" cy="461665"/>
          </a:xfrm>
          <a:prstGeom prst="rect">
            <a:avLst/>
          </a:prstGeom>
          <a:noFill/>
        </p:spPr>
        <p:txBody>
          <a:bodyPr wrap="none" rtlCol="0">
            <a:spAutoFit/>
          </a:bodyPr>
          <a:lstStyle/>
          <a:p>
            <a:r>
              <a:rPr lang="en-US" sz="2400" b="1" i="1" dirty="0" smtClean="0"/>
              <a:t>Problem: How do we create these objects?</a:t>
            </a:r>
            <a:endParaRPr lang="en-US" sz="2400" b="1"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724400"/>
            <a:ext cx="8458200" cy="1815882"/>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http://jonkruger.com/blog</a:t>
            </a:r>
            <a:endParaRPr lang="en-US" sz="2800" b="1" dirty="0" smtClean="0"/>
          </a:p>
          <a:p>
            <a:r>
              <a:rPr lang="en-US" sz="2800" smtClean="0"/>
              <a:t>TDD training:</a:t>
            </a:r>
            <a:r>
              <a:rPr lang="en-US" sz="2800" b="1" smtClean="0"/>
              <a:t> </a:t>
            </a:r>
            <a:r>
              <a:rPr lang="en-US" sz="2800" b="1" dirty="0" smtClean="0"/>
              <a:t>http://tddbootcamp.com</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802</TotalTime>
  <Words>3478</Words>
  <Application>Microsoft Office PowerPoint</Application>
  <PresentationFormat>On-screen Show (4:3)</PresentationFormat>
  <Paragraphs>585</Paragraphs>
  <Slides>77</Slides>
  <Notes>23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Open Closed Principle</vt:lpstr>
      <vt:lpstr>Slide 29</vt:lpstr>
      <vt:lpstr>OCP Violation</vt:lpstr>
      <vt:lpstr>OCP Fix – Strategy Pattern</vt:lpstr>
      <vt:lpstr>Why OCP matters</vt:lpstr>
      <vt:lpstr>When violating OCP is OK</vt:lpstr>
      <vt:lpstr>OCP Rules of Thumb</vt:lpstr>
      <vt:lpstr>Don’t overcomplicate!</vt:lpstr>
      <vt:lpstr>Slide 36</vt:lpstr>
      <vt:lpstr>Liskov Substitution Principle</vt:lpstr>
      <vt:lpstr>Slide 38</vt:lpstr>
      <vt:lpstr>LSP Violation – Bad Abstraction</vt:lpstr>
      <vt:lpstr>LSP in other words… </vt:lpstr>
      <vt:lpstr>LSP Violation – Unexpected Results</vt:lpstr>
      <vt:lpstr>If you violate LSP…</vt:lpstr>
      <vt:lpstr>Slide 43</vt:lpstr>
      <vt:lpstr>Interface Segregation Principle</vt:lpstr>
      <vt:lpstr>Slide 45</vt:lpstr>
      <vt:lpstr>Slide 46</vt:lpstr>
      <vt:lpstr>ISP Smells</vt:lpstr>
      <vt:lpstr>Why ISP matters </vt:lpstr>
      <vt:lpstr>When violating ISP is OK </vt:lpstr>
      <vt:lpstr>Slide 50</vt:lpstr>
      <vt:lpstr>Dependency Inversion Principle</vt:lpstr>
      <vt:lpstr>Slide 52</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Enabling DIP – Constructor Injection</vt:lpstr>
      <vt:lpstr>What is a DI (IoC) Container?</vt:lpstr>
      <vt:lpstr>DI Containers</vt:lpstr>
      <vt:lpstr>Setting up StructureMap</vt:lpstr>
      <vt:lpstr>StructureMap - Conventions</vt:lpstr>
      <vt:lpstr>StructureMap - Initialization</vt:lpstr>
      <vt:lpstr>StructureMap - Singletons</vt:lpstr>
      <vt:lpstr>StructureMap – Custom Construction</vt:lpstr>
      <vt:lpstr>DI Container Rules</vt:lpstr>
      <vt:lpstr>Slide 75</vt:lpstr>
      <vt:lpstr>Recap</vt:lpstr>
      <vt:lpstr>Resources / Contact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104</cp:revision>
  <dcterms:created xsi:type="dcterms:W3CDTF">2009-08-30T02:22:17Z</dcterms:created>
  <dcterms:modified xsi:type="dcterms:W3CDTF">2010-02-27T04:39:33Z</dcterms:modified>
</cp:coreProperties>
</file>