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2" r:id="rId5"/>
    <p:sldId id="266" r:id="rId6"/>
    <p:sldId id="258" r:id="rId7"/>
    <p:sldId id="260" r:id="rId8"/>
    <p:sldId id="267" r:id="rId9"/>
    <p:sldId id="259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8126-6C17-4EB5-89B9-C9BABC67D8F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B9EDD-B99E-4443-8EA5-16343B7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E724F-8517-ED4E-940C-4C3AE9D10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C6E-94D0-4AF5-9658-136DB119C8E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times.co.uk/tto/multimedia/archive/00399/114811914__39972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36" y="-152401"/>
            <a:ext cx="10241114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927" y="2667000"/>
            <a:ext cx="6848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BUSINESS OF YOU: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10 STEPS FOR RUNNING YOUR CAREER LIKE A BUSINESS</a:t>
            </a:r>
            <a:endParaRPr 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23" y="419100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@</a:t>
            </a: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JonKruger</a:t>
            </a:r>
            <a:endParaRPr 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91" y="471974"/>
            <a:ext cx="4364609" cy="5242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6059269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Christopher Avery</a:t>
            </a:r>
          </a:p>
          <a:p>
            <a:r>
              <a:rPr lang="en-US" dirty="0" smtClean="0"/>
              <a:t>http</a:t>
            </a:r>
            <a:r>
              <a:rPr lang="en-US" dirty="0"/>
              <a:t>://www.christopheravery.com/responsibility-poster</a:t>
            </a:r>
          </a:p>
        </p:txBody>
      </p:sp>
    </p:spTree>
    <p:extLst>
      <p:ext uri="{BB962C8B-B14F-4D97-AF65-F5344CB8AC3E}">
        <p14:creationId xmlns:p14="http://schemas.microsoft.com/office/powerpoint/2010/main" val="11546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964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http://www.earthporm.com/photoshop-10-amazing-places-wont-believe-arent-artificial/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224452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BE CONFIDENT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4.images.spike.com/images/BiffTannenBacktotheFuture.jpg?quality=0.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12734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13917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BULLIES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10266" y="1647636"/>
            <a:ext cx="5723468" cy="3535553"/>
          </a:xfrm>
        </p:spPr>
        <p:txBody>
          <a:bodyPr anchor="ctr" anchorCtr="1">
            <a:normAutofit fontScale="90000"/>
          </a:bodyPr>
          <a:lstStyle/>
          <a:p>
            <a:r>
              <a:rPr lang="en-US" sz="13800" b="1" dirty="0" smtClean="0"/>
              <a:t>You</a:t>
            </a:r>
            <a:br>
              <a:rPr lang="en-US" sz="138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responsible</a:t>
            </a:r>
            <a:br>
              <a:rPr lang="en-US" dirty="0" smtClean="0"/>
            </a:br>
            <a:r>
              <a:rPr lang="en-US" dirty="0" smtClean="0"/>
              <a:t>for your life and career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47637"/>
            <a:ext cx="7848600" cy="3066434"/>
          </a:xfrm>
        </p:spPr>
        <p:txBody>
          <a:bodyPr anchor="ctr" anchorCtr="1">
            <a:noAutofit/>
          </a:bodyPr>
          <a:lstStyle/>
          <a:p>
            <a:r>
              <a:rPr lang="en-US" sz="3000" dirty="0"/>
              <a:t>"Don't ask yourself what the world needs. Ask yourself what makes you come alive and then go do that. Because what the world needs is people who have come alive</a:t>
            </a:r>
            <a:r>
              <a:rPr lang="en-US" sz="3000" dirty="0" smtClean="0"/>
              <a:t>.”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4940632"/>
            <a:ext cx="58090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latin typeface="+mj-lt"/>
                <a:cs typeface="Constantia"/>
              </a:rPr>
              <a:t>-- Howard Thurman</a:t>
            </a:r>
          </a:p>
        </p:txBody>
      </p:sp>
    </p:spTree>
    <p:extLst>
      <p:ext uri="{BB962C8B-B14F-4D97-AF65-F5344CB8AC3E}">
        <p14:creationId xmlns:p14="http://schemas.microsoft.com/office/powerpoint/2010/main" val="1678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Leon </a:t>
            </a:r>
            <a:r>
              <a:rPr lang="en-US" dirty="0" err="1" smtClean="0"/>
              <a:t>Gersing</a:t>
            </a:r>
            <a:r>
              <a:rPr lang="en-US" dirty="0"/>
              <a:t> </a:t>
            </a:r>
            <a:r>
              <a:rPr lang="en-US" dirty="0" smtClean="0"/>
              <a:t>– “You”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google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/>
              <a:t>leon</a:t>
            </a:r>
            <a:r>
              <a:rPr lang="en-US" dirty="0"/>
              <a:t> </a:t>
            </a:r>
            <a:r>
              <a:rPr lang="en-US" dirty="0" err="1"/>
              <a:t>gersing</a:t>
            </a:r>
            <a:r>
              <a:rPr lang="en-US" dirty="0"/>
              <a:t> you </a:t>
            </a:r>
            <a:r>
              <a:rPr lang="en-US" dirty="0" smtClean="0"/>
              <a:t>keynote”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-47336" b="-47336"/>
          <a:stretch/>
        </p:blipFill>
        <p:spPr>
          <a:xfrm>
            <a:off x="4901184" y="1261169"/>
            <a:ext cx="2967844" cy="3605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020" y="6400800"/>
            <a:ext cx="65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www.davidgiard.com</a:t>
            </a:r>
            <a:r>
              <a:rPr lang="en-US" sz="1400" dirty="0"/>
              <a:t>/2012/05/11/GANG10KeynoteLeonGersingOnYou.aspx</a:t>
            </a:r>
          </a:p>
        </p:txBody>
      </p:sp>
    </p:spTree>
    <p:extLst>
      <p:ext uri="{BB962C8B-B14F-4D97-AF65-F5344CB8AC3E}">
        <p14:creationId xmlns:p14="http://schemas.microsoft.com/office/powerpoint/2010/main" val="694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2121407"/>
            <a:ext cx="4343400" cy="31418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Brian Prince – </a:t>
            </a:r>
          </a:p>
          <a:p>
            <a:pPr marL="0" indent="0">
              <a:buNone/>
            </a:pPr>
            <a:r>
              <a:rPr lang="en-US" dirty="0" smtClean="0"/>
              <a:t>“Driving Your Career”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“Brian Prince driving your career”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00800"/>
            <a:ext cx="65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http://www.brianhprince.com/2010/04/14/driving-your-career-series-transcripts/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11162" r="11162"/>
          <a:stretch>
            <a:fillRect/>
          </a:stretch>
        </p:blipFill>
        <p:spPr>
          <a:xfrm>
            <a:off x="5382850" y="1981200"/>
            <a:ext cx="3075350" cy="34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The Passionate Programmer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by Chad Fowler</a:t>
            </a:r>
            <a:endParaRPr lang="en-US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data:image/jpeg;base64,/9j/4AAQSkZJRgABAQAAAQABAAD/2wCEAAkGBxMREBUUEBQUFhUVGBYUFxcWFRYXFxkWGxobFhQaFRgYHCggGB4lHBcWIjEiJSkrLi46Fx8zODMsNygwLisBCgoKDg0OGxAQGiwlHyQvLDcsLCwsLDQsLC0sLCssLCwsNCwsLC0sLCwsLCwsLCwsLCwsLCwsLCwsLCwsLCwsLP/AABEIARMAtwMBIgACEQEDEQH/xAAcAAEAAgMBAQEAAAAAAAAAAAAABQYBAwQCBwj/xABIEAACAQIDAwYJCQcCBgMAAAABAgMAEQQSIQUxQQcTIjVRYQYycXJ0gZGysxQXI0JUYpOh0hUWUoKS0fCx4SQzU6LB8TRDlP/EABkBAQEBAQEBAAAAAAAAAAAAAAABAgMEBf/EAC8RAQEAAQMDAgMHBAMAAAAAAAABAgMRIRIxQQQTFVHwYXGRoaLB0SIygbEjM1L/2gAMAwEAAhEDEQA/AKTs3kl2jiMMmIjEJjkQSreSzZSMw0tvtVEIr9f8nXVGC9Hh9wV+X/DrZfyXaeKhG5JWK+axzp/2sKCO2bsqSe/NZTltfM6rvYIPGOvSZR/MK14zZssVzJG6i+W5UgX3jXdqATVz/aWDE04URqodAjocgZGliNgqIOjHkzi9zca3GhlZtlQzxJNI3OwgAHpFRGqGNZWjI1yqDLvL6lbcbh8spV5wWzdnytGoKhzzIyCSRszMLSoOOhGmo1PHRa9DZ+BduaQoXyxoigvd5gswIfTMAZOZuVtoeHAKJWRXXJh+cmyQLfM+VFDZr3NlAYgX7L2Fa8RhHjy5xbOoddRfKQCpIBuLggi/Ag0GzZ2z3nYrHa4Fzc2FSH7rz/c/qqc8AtjTSxySRRSOMwjuiMwBADEXA39JfbVq/YOK+zz/AIT/ANq82pq5zLaR9v0fofT6mlMtTLa37Y+c/uxP9z+qn7rz/c/qr6cmzMWIjGMNNYkknmn3HLYWtb6m/vO7jsm2fin5sNhJrR5Rbm36QCopB00vkO7+Lt1Ofez+o6/D/S79/wBUfLP3Yn+5/VWf3Yn+5/VX1M4HFGUyHCzgsLHJG62bS7IbEre3/c3bXvDYLEoXPyOY5nDi6SHKVJKakdKxI377d9X3c/qJ8P8ATfP9UfKf3Xn+5/VT92J/uf1V9STZ2JAkHyOYiUm943uo1KhdNLMQT224V5TZ+LBivh8QREQbFHsbPm3W0009VT3s/qL8P9N8/wBUfL/3Yn+5/VT915/uf1V9NTZOKEeT5NiBqTcI4BvbRxl6QFtNfrGsYfY+JUOGwuIIZbaRsCOkGvqp/h/OnvZr8O9Lt/d+cfM/3Xn+5/VT92J/uf1V9Qg2bikMZ+Sz/R5//rfXNe3DS1/ypFs3FBJFOGxBMljfm30tm33GoOb8qe9mnw/0vz/VHy/92J/uf1U/dif7n9VfRv2Divs8/wCE/wDan7BxX2ef8J/7VPe1Pk6fDfR/+vzj5ljdhSxIXfLYW3G+/Ss1cvDDZM8eDdpIZUUFLsyMoHSAGpFK76edym9fK9Z6fT09Tp07vNvm+8cnPVGC9Hh90V8f5dvBXEPtJZ8NBNKssS5jHG72kQlSGyg26OTf39lfYOTnqjBejw+6KsVq6vA/G37rY/7Hi/8A88v6as2x2x2GjiVdm4tjHnBzRyZGzuH1Xmr6Zf4q/UlKD8xYbGY9ChOzcY2Qg9JJiXsEF5TzXTYc30Wt0b7jW5dpY4MD+y8YReJiuSW2aMoRk+hug6A6I6OpNq/S9KD8xR43aAWFTs/Gnm2RnJRyZcjKwDloCdMgAINxrvqA2xsbHTyBxgcaLRxR2aKVz9Gixg3yDflvu4mv15Sgp3JLsZ8HsnDxyqVkbPI6kWILsWAYcCFyj1VcaUoFKUoFKUoFKUoFKUoFKUoFKUoKBy6dST+dD8VaU5dOpJ/Oh+KtKCc5OeqMF6PD7oqx1XOTnqjBejw+6KsdApSlApSlApSlApSlApSlApSlApSlApSlApSlApSlBQOXTqSfzofirSnLp1JP50PxVpQTnJz1RgvR4fdFWOq5yc9UYL0eH3RViJoM0rF6XoOLE7USNwrLJctlFo2ILZS9gQLHQH2U/aiZZG6YEQBe6MCBlz7t56JvpXnaGHZ3gZQLJJna5tpkdNNNTdx7K4sZsx3GK01lFo/pGUH6MJ0wNBqO+s71XfHtNGYqA9wVBORrAsAVufIR5ONd1QcGCkEpcrvMZH0rAABAjXUCzfWt26buE0GqweqVjNTNVRmlYzUzUGaVjNS9BmlYzUzUGaVgGl6DNKxel6DNKxWaCgcunUk/nQ/FWlOXTqSfzofirSgnOTnqjBejw+6K18oUX/ASuCwaMBlZWKkG4G8GtnJz1RgvR4fdFOULq3EeaPeFZy7V10P+zH744tt7MEODOIwzvFLFHztw7lWsLsHUmzAi9SW0Mc7YWMJ0JsQFRR/CzLdm/lXMfVWxNkiRF52SR0src2SoTtAOVQWA7CTurjlimxGKMkDxosAaFc8TSBnNjKVs62tZV47mqbOnVL38W8/6j34D4wvhebk/5mHZsO9990NlPfdbG9a2nimx0sOIYdBY+biZrKwYEs+Xc5vpre2XvriwKS4TadpnRhjVOqIY1EsY00LNqVvx4VLbX2HhceDzi3aMlM6kq6kakX9d9dKk32aymEz3vazvPH1WYdkcxPzkBYRFGDRZ2KZ9CjIpNhuINq4PBuPD43DLJKRLKwvJdjmRz4yqL3jAOgtatGz8PLs7ELG07y4aRJGHOavGYxmOo3i1/wAtK6dp+BeGmfnYi8Ep6WeFrXJ4kbvZanPiLemcZZfdZ+7ZPssx4LEJIzuF5x4mZ2Lhcl16V73U3A14Co/ZGOMOz8Gses+KyKGYlukVLSO19+VQTbyCujATTfJMZDiH5x8OHj5y1s6mISKSO0B7eqoaOTmsNsidvEjKq54KJIygJ7Bepb5bxw3lxvPP48Wz8VwOwIWX6QGRuLuzF79oN+j5FsKhkL4XFJhZmaXD4kMIi5JdHUXMbOdWFtxJvVuVr1W/CVOcxeBjXxhM0x7o0Rrk9xZlHrrWU+Tz6WVtuOXba/4Rew9sNhMS+Hnzcw0rxwSsScrCzc27HX62l6mPDLBK+HLHMGVksysymxdQRdSLggmteF2ZHiY8XFKLq2Ifyg5UsQeBFQk20pIYnwWMN5FMZhk4TRiRbfzDiP8A3We02rttM8plj3m2/wDP8rvNIkMRY9FEW/kUD/aqx4L4yZMXNFifGnVcVGDwBAVk/lAUeqpLwiV52TDxMqsbSuWUuoRCLAqGHjNbiLhWqF8JsPiYDDjJJInGGcZhHC0bc05CyXJka4A1tbhWsr5Y0cZZcb3y+p+KVfwXiyu8hkZ2LuWE0qi5JIAUNYACw9VRPgfsGLEYGOSUys7Zrnn5huYgbn7BVylcGMkagqSPJbSoLk76tg/n99qlk3JqZ+1bv5n7ozwh2YqTbPRmc5n5mQh2UuqxkjNY66j86mv2BCssTRllZGLW5xzmWxVgVLWPjA+yuDw1iz4jALdhedhdTlYfRtuI3VI4bYgixKzCSRgI3QiRy+8owK33eKb+qknNXLL/AI8efF/3U2KzWBWa6PIoHLp1JP50PxVpTl06kn86H4q0oJzk56owXo8Puiuvwk2X8qhMJlMat41gpJG+3S3C9cnJz1RgvR4fdFa/DSFD8kLqp/4uFSSB4pzZgb8NN1Zy7NYZXHKWJTCYV0gyGbMQMqyFVuLaAkA2JrxsDZ/yePmzNzupYFgobpEs17b9SajDg4zjE+TBTGySDEItjERYc0So6Ie/rteoDAR4d9lRpHzfysqeayFRNzoYldR0tON9LXvWd9l3tl+1bfCLYZxRiIlaLmnEqlVUnONxueGp041pg2S4laWHE2Z7c6uVXjZgMobLe6tYAaHhXpSZ8UYpDdII42deDyvfxhxUBdBuu3cK97a2IrxloAIp0BaORAFIYagNbxlNrEHtq/as1MpOnw6YdlDMXlYyOVKXIACofGCKN19LnUmw10rh2XsuSJOaixZZF0AZUd0HAB78O8GuLY+0TtCVMwtEkEUzpwaWW9g3aqhTpuN+6pLb+zcOYjnZIG3JKCI2RraZWFvZuNO/KdeXZ6xGyV+TvCkpQyXLyGzO2bRib8Tu7rAAWAFeNm7BVML8mlbnosuQZlA6PYSN/l4WqN2+IflOAeTmipMgLtlysOaJW5O8X1FdWwYk+VzPhbfJ2RAch+jMwY5jGBpotgSNLntqeV68ttt/tdGA2PLAuSLEsYx4qyoHKjsVrgkDvvXXhNmqhZwxaRxYyNYm31QALAKL3yiw9ete9sTsseVDaSQiND2M29v5VDN/LUZ4IMY1lwrklsM5RSTctC3ThJ7eibfymtcS7Jc8ry6dibKbDtJecy52MjBlUEObXtl4abq97d2JHi1USaFGV0YWuCDfTuNrEVCeED/JsfFiVACBBHiLcUdwqOe3K1teypjwnxDDDskRtJIrhW35VCku/qG7vK1N5tYvXl1dW/LGC2YyYmScz5+dCqVKqAAt8gQ3uLZj5b117YwPPwPFmyiRShNg3ROjWB0vaq5idnrLsaJVCqxigZDbxZDkswPbc6nvqZ2BtbncIJZbK0YZZgfqvGSsl+7S/kIpL4S5Xfq8x5wWy3iw3MDEE2UKrlVzqo011s2nG3trPg3ssYSERCbnEW+XNlBFySdRv1NRnguGkxmMeZRmbmLAjVI2QkR+y1+03qO2LiMBDFiBiBh7riMT0WVC+USNlCqRfdYAVJZxWrnlZZfKf25sU4iWKT5QY+ZOdAqoekdLktv009teZNhSSspmxUkkYNzGqoivbcHKi7Du3GuDwjwcMMmzw4XIkvNFpMviCF8oYnQ6hfXXTseJDjnfCFeY5oLJkI5sz5rjKBpmC3zW7Vp5Pcy2kWUCvVBSujkoHLp1JP50PxVpTl06kn86H4q0oJzk56owXo8PuivHhnLb5LZJGy4mKVskbvZFvmJyg9o0r3yc9UYL0eH3RVitUs3g53mVYy4BygZrBTe2/RQL37rXqpbI2aZ9mRRgPFiIOnGXR0KShmK+MBdSNDa4sauteGlUbyPWRUuO67qjhsVMJlxfMSdKNYcVFkbOjoSVeMW+lUXYdG9xa1TmI2kXjIw6u0jCy5o3RVJ4uXUWA323nsqSEi3AuLnUajUd1YaZRvZdd1yNfJSYm6rxbMfATRyRK8kPMph5QgvIDH4kgUavvIIGuul66vCGf5VhZYcOjs8qlBmjdFW/F2dQBbs39gqfEi9o4fnurKup3EG2+nT4N1a25LkxWBushEZkLlIpHVQYyi3KqRvr1zbYPFl0Vmw2JN3CKW5qb+LKtzlcbyBoRc76seYWvw/tvrHOL2juqdJug8seKxTrLGzJCoCc5G4Rmb/mMpYZWsAqgj73A1x4zDpg8dDJDEwSRXimEUTsAPGidsgO5rr5G7qtOYVguO0dvqq9JugcQUmxcsMiOUkw6x3Mb5CczlxntlvlZTv/ADFc2y8LMmFkbFgl443w6WBZmjW4DhVBJaQ5Tp2LVnzjtHZQSL2js9dOk3VKLEldl4ZTHLmHyZGUQyFhkZDJdct7AKddx4V0tsuT5Yxj/wDjYkJNLwtJHYWCn/qDJcfdbtqyBx2jSgccCKnSbq9suW20cYSsgVlhsxjcKSisHysVsbXHl4VxbEx8ccE6zxz2efENl+TYhsyO5K2snEGrdzg7Rpv13eWnOr2j206RVts4wvLgXMUoyzNKwEbuUjMbxqXyKcpJZdN4ueyt80bYTF89GrNh8RbnlRWYpKNFlCKL2YWDWHAE1ZFsd1ZtV6TcU1mlqVpFA5dOpJ/Oh+KtKcunUk/nQ/FWlBOcnPVGC9Hh90VY6rnJz1RgvR4fdFWOgwaiMTscurrmFmcuCVu4JIJAa/dYd1hwqYpQQg2ZzbKRIoKx80txrZcwU2DAEjOL6cOF6RbKRMnSUrDK0gzAEgMjAqzE/wAUhb1gd9dW09nCY6kAZJYyCuYESAA317t3G9aDs8BDEWY52zgte4Ay2GZSDcZRZr30F78W40JspAUPOqCqpusMyIxk1F93SBB+rbvIO3AokVgJ4iRGsa+INFvZjrcnXXhpXs7HuCC5IJDaqMwYRCLeDuIF7W4nWxtW+LZqqyG9wiOhB1zZihJuT9zd30HNBg0WKWNZVKvmO8HKSPpCTfW7XY97GsnBKGAzrdVfQ78rG9yL6+U1rw3g+qKyliyOdVKjxLAFbjtCoCTe+U9tZXYZz5zKS3NrEbre4Cutzr43TGvce2myzKxmLAoEN5FKMqxk3FiqlrLmv963qPbWHwak9KZS3NhDe1yCCoJF95zDX+9dEezCIo489+bZWByk3Cm4BBYn860psMAvdiVdMhWxFu9TmsLE6aaWABqbReujYVcoQyqCt2G4HMNQW11tY3/2o+zwHzc4oLOGF+JvcAa68d3bWJdlXBu5GaMxsSp1Jz5m0YC5MhNiDWEwWfRpAbqqMMltEYlChzdFulv13Ai1TherJvw2HX6QCRTzmbxTqDxtqd168SQK4yGSMGw8WwN9ObNr8CQR6q8DYQCqAxDK7PmAsTmLabzYZXZf5r6GtUGwQilSwKFI0IKm1kVV4NYXC9l9d9VnqrZLhUzNmlQGQ7iQNQV3DNfepHr7q2NsknN0vGy30P1cvf8Ad8te4Nm25u7lubkaS7AEtdXUAnuD7+Nu+u1pgOPrtp7anDXVkYSLIgW98ote1tBurfWFrNaYKUpQUDl06kn86H4q0py6dST+dD8VaUE5yc9UYL0eH3RVjqucnPVGC9Hh90VY6BSlKDy1GrNYy1ABrINc8mpA11v+XD/OyufB4YQs/TZs7F7Hcgb6oI+rcG3ZRUjXi969NurANVHlG8vrr0HHdWqSUC/5ncPbRTxIGl/VWd+VYxANjutauBpgttVGoUai5a17DvtwrZjujdlL3ay6EkA8DlJsBVJ2dtl4nLsxYEnP0VsPq3vvucvs04V59XUxmW1ejR0rljdl9lxIyeNlJuAdDbQm+unC+tckWJaSMbr7ib7zew3duntrzjMVhwgaRlyEAjjcGw0A3+ML+WuXZGP56dzGLQIummhYMel27vd7q6W8yWsTHi3ZMshUaEm28WGvkturbkV17jrXDjMLLIpKSGM5TlAto31SxN7jtFq37OD82BIRnFgxW9r2BNr8Lk11cnWBWaClVClKUFA5dOpJ/Oh+KtKcunUk/nQ/FWlBOcnPVGC9Hh90VY6rnJz1RgvR4fdFWOgUpSgUpS9BpmjB7fKOFaplyrxN9CdN1vUB/vXRI1q15QwsRod4qK9I+nquP7V5Zrrdf89VeIHAOU6HW3eL3Fj5KzMWW+UXJBsCbDMNwJsbX7dalHooCuUjQ/nXJjYC3RAJFtbSMh1vqCut9B2b+6t2EkzoGAKH6ym3RbiDbsPEb6TAm54gWZTuI/y9RYi5sSY42CqXZd4LDMbb7k8eNQng5h1eN0kW+eR1ZgL2sQoKm4IF91v9K8eE0kisJEChjmQkG5UN0b8L6EHdp/rL7EgiMMCBgQhU3Um5kTUqOxQVF/JbjXlw/rysvh7L/Rp7zy8R+DSto7SmPgpfW+m6w0A1176nsJg0jTJGoC28t+8k6k95rm2hj+bI0OUnKxClrd9huA4k6C4rvwhuoP8At5LdnbXpxwkvDy555ZTmsAONLA997flavcSWGu86ny1spXRzKUpQKUpQUDl06kn86H4q0py6dST+dD8VaUE5yc9UYL0eH3RVjqucnPVGC9Hh90VY6BSlKBWthx7K2V4K1KNd7a+2uYY8Emwa4tpbXUXvr3W9tdEiaEd3+tckxY2JFrCx1HEi+X2cbb6zWo9KGIzZr3IIHYe4+2unPdQR/g/v/auHAkjNfQr269xH5V1kZTcDQ7/XuNTGeFy7sg2YEbm0PncD6xp6hTEtYX77eo6H/O6ueLNlZXN2GoYC1yOwX0II/MV0Bg1t1tD6+6reYnlQ/C2aQc6Cy5LdAC1xYX4cQc3tFTPgpiIjDG0d9yqw/hZmU2IHDpLYnhvqO2/spY0AUktZ73Ngxtci2tgdbLx799e+TrGl42iljClAACLlWUG993RNzu32AryaMympZX0NXa6Es8LbDEGtm3gkEd5N7ntvoa7RUaJwpAOrDosOJ4gjt4n1mu2KYHdw9R9YNe3d86t1KUqoUpSgUpSgoHLp1JP50PxVpTl06kn86H4q0oJzk56owXo8PuirHVc5OeqMF6PD7oqx0ClKUCtTPW2vDCpRqxD2UtbcCa4cPi8zlDbiDYHsvqL/AOXHqkm41wzBUzaZSQLEaacQDwO//N0salcRjYEm5DWtqGINrGx0IsTmNx/F3VvM4LAWYmxGXVRu1NjrwNjpxr0mIGUlRcXOUk8ALkg+UG39q4IzJzskcgVQcoR/HJsBmYk6LqdAew+SuTp3dzYi1m103m2mo1v2cCezLXNI3NuBqQ9wzjgSCB5De1z5fVmdTnsbi5HSsLNuuQL9+veO+uXBxLGzKobJYNpZkBN7gAHMtrA3tbUVjPKy7bcNY4zZHeFsEboHaIuYTGQVY5mF1bUjfqSdb7r1EbAx/wAnxYylgk2hVtBncErv4iwAH3vbIY3bAVnUtdbx3KmxGUXINrHfY/luql7einxUmaNDozOh3sFFsuVuPi3469u+vJjnLnvK+jpaVuHRnOH1bDpJkDFBzt8zZTvHFbnxr7rnuNSuEibe5u2gPq/9n21SPA/HriHd5A4lUJHIhbMocKcskeulwo3brHtq+Yc9EeQf6V9DTssfM1sbhltW2lKV1cSlKUClKUFA5dOpJ/Oh+KtKcunUk/nQ/FWlBOcnPVGC9Hh90VY6rnJz1RgvR4fdFWOgUpSgUNKUHjJXki1emrVPorW32P8ApwrKuKYKSbICb+NYDKfKONc00TLmNg+bxrWzWAbSw7ye3jUlKFUKLgW3VolXpAbwFuO89vfYD86xd43K4JAcq2OgIOuhGmmUjeNL8ePAVG4qZSxZXIYXJJa6dhOUaEHfv3+StW25WcOQTkR8ttwy2DEkdpPu+W9Yxa4ZlHPzZToXUWYsRqdCRx017DpXh1dTfLpke/R0eOq10JFdrpCjr9VpMozDfdF0VUJNhfQ30qSOEdSss9+haTKmgJW7BRmA6ItcsAL2001qLg8JUz5MHHdwC2eZhoBoWsNxF99vy1qZwOzJZUd5wjMVyEkMzhm4I5boAHKNBwB143DTxn3umpllP7uJ+aK2BjzDM7sLCR7sbaW3Bh5G0N/4u/X6RgZdBl1Qi6ns7j/4P+H5hgcOWLI+oC31vfpZQN24kWB3+J7JzwL2yyyvDKCFuct/afXa+n3X7AK66GpZtMnL1WlMpcsfD6CKVhazXtfNKUpQKUpQUDl06kn86H4q0py6dST+dD8VaUE5yc9UYL0eH3RVjqucnPVGC9Hh90VY6BSlKBSlKDzxryxB37q9kVqKGpRw4iCQHoaiwAOlwAb210PZ7OzX3Hh+hZwL28oHkqQArh20H5iTmf8AmZTlPYe23G2+pY1MkfLggpuy3GgNxfuGu/ee2oZsDhp0z8yLHMQZEYMLE3GVjde0bu+pTYWxlgJtLJKzWZmkNwCLEhewk2vqdwrvxkIUggXBJzEm2UEE3A72AB8tccsOHfHU2r5YNkJhsWyul7gPHfKb5T0hrexA100Pste/BpcMyl1LAucuryAXUkeKW6D9trE6b607Z2OuJwzRtdTqVceMh368bdv+1Q2Fmmib6RJA5UqQpzRnTejWuRxsQdGPkrjhei8vVqZe9j35SOIQR4lubRmUAMOnYFrk2C6aAgb2A6Q07ah4Ic6+JZpWJImB1O4oHd7Ds6dv5j2V0v8AKziMxYrEQFVJT0tBboKu87xc6nNuNWXYuyDFl6NmtoONyb3a24XJJv0iSRwuWV6rxG5Zp43e82LlgJLoO649ht/4rqrkwaZVA/zsrrr2Y9nysu5SlK0hSlKCgcunUk/nQ/FWlOXTqSfzofirSgnOTnqjBejw+6KsdVzk56owXo8PuirHQKUpQKUpQKUpQa53spI4VzwxMDdmv3d/CusisBazcd7usvDGSvO8VtrzlqojtoQXsVF7G5X/AD2+qtcUYsAeAtcaflxHdXTtgsIrpfRkzZfGyZhzmW2t8t92vZrXHiSqkGFSSWjVhZsuVmsSOANibnyXrlceeHSZ8bV5MIB6PrsAp9ZUA10RR34WHd+dcceMe0eaM6sRIQLZFLMkZA3nUC9twua69mTuxsw0s99CpBV8q3vvzLr6u8VJhfK3P5JBBW2q/g86ZmA3zSJc5yQplOpU6EAAWtuv2Xra20JwVul1JYaKdwZkB36XvE3kz9ldZdnNN0qHxGPlQSjQsnNhbI1jcKX467z5K8x7Rl55VK9ArGS2U6FjKCL34FE7fG7xV3RNUrArNUUDl06kn86H4q0py6dST+dD8VaUE5yc9UYL0eH3RVjqucnPVGC9Hh90VY6BSlKBSlKBSlKBWuYkKSoubaDdc1spQcRnlzW5sWva9/Jw9vsrx8pmt/yhfszj/WpClBwGeWw+j/i+tbcLr7TcequefG4hXYLh8yg2VucUXGQncfvZV9ZPCpelBELjMTc3w40W4+kFi+YDLe3Zc37u+tDbQxdrjCgnXTnR2sBw10Cn+buqepQQYx+Kz2+S9H+LnB2X3cNdPUa9xY3FFGJwwDDJlXnBrdbvrbTKdO+pmlBDDHYm+uGsO3nF/wCpl3D7hz+ojsviHHYosobDWBKBjzi6AjpkDjlPDjU1SgwKzSlBQOXTqSfzofirSnLp1JP50PxVpQTnJz1RgvR4fdFWOq5yc9UYL0eH3RVjoFKUoFKUoFKUoFKUoFKUoFKUoFKUoFKUoFKUoFKUoKBy6dST+dD8VaU5dOpJ/Oh+KtKD4NgOUfakESRQ4pljjUIi5IjZRoBcpeuj51Nr/bH/AA4v0UpQPnU2v9sf8OL9FPnU2v8AbH/Di/RSlA+dTa/2x/w4v0U+dTa/2x/w4v0UpQPnU2v9sf8ADi/RT51Nr/bH/Di/RSlA+dTa/wBsf8OL9FPnU2v9sf8ADi/RSlA+dTa/2x/w4v0U+dTa/wBsf8OL9FKUD51Nr/bH/Di/RT51Nr/bH/Di/RSlA+dTa/2x/wAOL9FPnU2v9sf8OL9FKUD51Nr/AGx/w4v0U+dTa/2x/wAOL9FKUD51Nr/bH/Di/RT51Nr/AGx/w4v0UpQPnU2v9sf8OL9FPnU2v9sf8OL9FKUHDtnw82jjIWhxOJaSJiCVKRi5BzDVVB3gVml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codeodor.com/images/passionate_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31718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Good to Great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by Jim Collins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-13956" r="-13956"/>
          <a:stretch>
            <a:fillRect/>
          </a:stretch>
        </p:blipFill>
        <p:spPr>
          <a:xfrm>
            <a:off x="4663440" y="2121407"/>
            <a:ext cx="3200400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sz="3600" dirty="0" smtClean="0"/>
              <a:t>Slides:</a:t>
            </a:r>
          </a:p>
          <a:p>
            <a:pPr algn="ctr">
              <a:buNone/>
            </a:pPr>
            <a:r>
              <a:rPr lang="en-US" sz="3600" b="1" dirty="0" smtClean="0"/>
              <a:t>http://</a:t>
            </a:r>
            <a:r>
              <a:rPr lang="en-US" sz="3600" b="1" dirty="0" err="1" smtClean="0"/>
              <a:t>jonkruger.com</a:t>
            </a:r>
            <a:r>
              <a:rPr lang="en-US" sz="3600" b="1" dirty="0" smtClean="0"/>
              <a:t>/, </a:t>
            </a:r>
          </a:p>
          <a:p>
            <a:pPr algn="ctr">
              <a:buNone/>
            </a:pPr>
            <a:r>
              <a:rPr lang="en-US" sz="3600" b="1" dirty="0" smtClean="0"/>
              <a:t>click on Presentations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dirty="0" smtClean="0"/>
              <a:t>Email:</a:t>
            </a:r>
            <a:r>
              <a:rPr lang="en-US" sz="3600" b="1" dirty="0" smtClean="0"/>
              <a:t> jon@jonkruger.com</a:t>
            </a:r>
          </a:p>
          <a:p>
            <a:pPr algn="ctr">
              <a:buNone/>
            </a:pPr>
            <a:r>
              <a:rPr lang="en-US" sz="3600" dirty="0" smtClean="0"/>
              <a:t>Twitter:</a:t>
            </a:r>
            <a:r>
              <a:rPr lang="en-US" sz="3600" b="1" dirty="0" smtClean="0"/>
              <a:t> @</a:t>
            </a:r>
            <a:r>
              <a:rPr lang="en-US" sz="3600" b="1" dirty="0" err="1" smtClean="0"/>
              <a:t>JonKruger</a:t>
            </a:r>
            <a:endParaRPr lang="en-US" sz="3600" b="1" dirty="0" smtClean="0"/>
          </a:p>
          <a:p>
            <a:pPr algn="ctr">
              <a:buNone/>
            </a:pPr>
            <a:r>
              <a:rPr lang="en-US" sz="3600" dirty="0" smtClean="0"/>
              <a:t>Blog:</a:t>
            </a:r>
            <a:r>
              <a:rPr lang="en-US" sz="3600" b="1" dirty="0" smtClean="0"/>
              <a:t> http://</a:t>
            </a:r>
            <a:r>
              <a:rPr lang="en-US" sz="3600" b="1" dirty="0" err="1" smtClean="0"/>
              <a:t>jonkruger.com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55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ewyorker.com/online/blogs/photobooth/JimmyChin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685800"/>
            <a:ext cx="14287500" cy="95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8153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http://www.newyorker.com/online/blogs/photobooth/2013/05/slide-show-jimmy-chin-and-conrad-ankers-photographs-of-everest.html#slide_ss_0=12/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375776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MISSION, VISION, VALUES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04800"/>
            <a:ext cx="7467600" cy="6248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Canadian Cancer </a:t>
            </a:r>
            <a:r>
              <a:rPr lang="en-US" b="1" dirty="0" smtClean="0"/>
              <a:t>Society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Mission</a:t>
            </a:r>
          </a:p>
          <a:p>
            <a:pPr marL="365760" lvl="1" indent="0">
              <a:buNone/>
            </a:pPr>
            <a:r>
              <a:rPr lang="en-US" sz="2000" dirty="0"/>
              <a:t>The Canadian Cancer Society is a national, community-based organization of volunteers whose mission is the eradication of cancer and the enhancement of the quality of life of people living with cancer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Vision</a:t>
            </a:r>
          </a:p>
          <a:p>
            <a:pPr marL="365760" lvl="1" indent="0">
              <a:buNone/>
            </a:pPr>
            <a:r>
              <a:rPr lang="en-US" sz="2000" dirty="0"/>
              <a:t>Creating a world where no Canadian fears cancer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</a:t>
            </a:r>
            <a:endParaRPr lang="en-US" sz="2000" b="1" dirty="0"/>
          </a:p>
          <a:p>
            <a:pPr marL="365760" lvl="1" indent="0">
              <a:buNone/>
            </a:pPr>
            <a:r>
              <a:rPr lang="en-US" sz="2000" b="1" i="1" dirty="0"/>
              <a:t>Quality</a:t>
            </a:r>
            <a:r>
              <a:rPr lang="en-US" sz="2000" dirty="0"/>
              <a:t> - our focus is on the people we serve (cancer patients, their families, donors, and the public) and we will strive for excellence through evaluation and continuous improvement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/>
              <a:t>Caring</a:t>
            </a:r>
            <a:r>
              <a:rPr lang="en-US" sz="2000" dirty="0"/>
              <a:t> - we are committed to serving with empathy and compassion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8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164" y="25021"/>
            <a:ext cx="10593764" cy="68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http://www.earthporm.com/photoshop-10-amazing-places-wont-believe-arent-artificial/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11817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GOALS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egandagata.files.wordpress.com/2012/06/525898_4022546921516_129989807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04800"/>
            <a:ext cx="7382641" cy="738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http://megandagata.wordpress.com/2012/06/13/take-ownership</a:t>
            </a:r>
            <a:r>
              <a:rPr lang="en-US" sz="1000" dirty="0" smtClean="0"/>
              <a:t>/	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45637" y="102358"/>
            <a:ext cx="4615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TAKE OWNERSHIP OF YOUR LIFE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ontravel.com/Web_Photos_Happy_Cannibal/X_Siberia/China_Beijing_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75" y="0"/>
            <a:ext cx="10304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http://www.rontravel.com/travel_photo_pages/pictures_china_siberia_happy_cannibal.htm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46538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FIND YOUR VALUE PROPOSITION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nspiredworlds.com/wp-content/uploads/2014/01/mountain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404630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EXPERIENCE IS IRRELEVANT.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9976" y="5511225"/>
            <a:ext cx="540564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ACCOMPLISHMENTS ARE EVERYTHING.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n Tries to Hug a Wild Lion, You Won't Believe What Happens Nex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3391" y="-30708"/>
            <a:ext cx="12246591" cy="68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456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http://www.earthporm.com/man-tries-hug-wild-lion-wont-believe-happens-next/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349166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MAKE TIME FOR PEOPLE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95.photobucket.com/albums/l153/Myke-JinX/Facepalm%20gallery/DoubleFacepalmRickerPi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5739825"/>
            <a:ext cx="369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LEARN FROM “FAILURES”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291</Words>
  <Application>Microsoft Office PowerPoint</Application>
  <PresentationFormat>On-screen Show (4:3)</PresentationFormat>
  <Paragraphs>63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 are responsible for your life and career</vt:lpstr>
      <vt:lpstr>"Don't ask yourself what the world needs. Ask yourself what makes you come alive and then go do that. Because what the world needs is people who have come alive.” </vt:lpstr>
      <vt:lpstr>Resources</vt:lpstr>
      <vt:lpstr>Resources</vt:lpstr>
      <vt:lpstr>Resources</vt:lpstr>
      <vt:lpstr>Resources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</dc:creator>
  <cp:lastModifiedBy>IMAGE</cp:lastModifiedBy>
  <cp:revision>19</cp:revision>
  <dcterms:created xsi:type="dcterms:W3CDTF">2014-03-10T02:02:54Z</dcterms:created>
  <dcterms:modified xsi:type="dcterms:W3CDTF">2014-04-04T14:55:26Z</dcterms:modified>
</cp:coreProperties>
</file>