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5" r:id="rId1"/>
  </p:sldMasterIdLst>
  <p:notesMasterIdLst>
    <p:notesMasterId r:id="rId21"/>
  </p:notesMasterIdLst>
  <p:sldIdLst>
    <p:sldId id="256" r:id="rId2"/>
    <p:sldId id="257" r:id="rId3"/>
    <p:sldId id="275" r:id="rId4"/>
    <p:sldId id="274" r:id="rId5"/>
    <p:sldId id="258" r:id="rId6"/>
    <p:sldId id="260" r:id="rId7"/>
    <p:sldId id="259" r:id="rId8"/>
    <p:sldId id="261" r:id="rId9"/>
    <p:sldId id="264" r:id="rId10"/>
    <p:sldId id="262" r:id="rId11"/>
    <p:sldId id="273" r:id="rId12"/>
    <p:sldId id="263" r:id="rId13"/>
    <p:sldId id="265" r:id="rId14"/>
    <p:sldId id="266" r:id="rId15"/>
    <p:sldId id="270" r:id="rId16"/>
    <p:sldId id="267" r:id="rId17"/>
    <p:sldId id="268" r:id="rId18"/>
    <p:sldId id="269"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64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E296A3-4CE3-3748-B774-E0D6F34CDBA1}" type="datetimeFigureOut">
              <a:rPr lang="en-US" smtClean="0"/>
              <a:t>9/26/12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1E724F-8517-ED4E-940C-4C3AE9D10E2A}" type="slidenum">
              <a:rPr lang="en-US" smtClean="0"/>
              <a:t>‹#›</a:t>
            </a:fld>
            <a:endParaRPr lang="en-US"/>
          </a:p>
        </p:txBody>
      </p:sp>
    </p:spTree>
    <p:extLst>
      <p:ext uri="{BB962C8B-B14F-4D97-AF65-F5344CB8AC3E}">
        <p14:creationId xmlns:p14="http://schemas.microsoft.com/office/powerpoint/2010/main" val="28408645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 developers, we love to talk about technology.  We love to talk about frameworks and design patterns and things like that.  But there's a lot more to being a software developer than technology.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 talk about your career.  Your job is a big part of your life.  We all have an idea of what we want to get out of our job and career, so what can we do to get there?  What things could prevent us from succeeding?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 talk about you.  About what you like, what you're passionate about, what you want to do with your life.  About finding a purpose in life greater than yourself and investing your time and energy in it.  About coming up with a plan so that you can take control of  your life and get everything you can out of life.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Many people don't really know what they want out of life and their career.  Or maybe you know what you want, but you're not sure how to get there, or you don't have the discipline to make it happen.  And then you still have the challenge of figuring out how your career fits in with your family life or whatever else you have going on outside of work.</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other problem is that there isn't enough time in the day for everything that we want to do.  We can't add more hours to the day, so we need to learn to be smarter with the time that we have.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Businesses have the exact same problems as you do.  Businesses have to decide how to make the best use of their resources.  Should they rewrite their legacy application or leave it as it is?  Should they do the work in house or outsource the work?  Should they acquire another company or move into a new market space?  And many other questions.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It's very important for a business to figure out what their purpose is.  If they don't really know what they're good at and what got them to this point, they won't know how to make the right decisions in the future.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if we thought of our lives like a business?  Your family and friends are a part of your business, and in your business you have 24 hours a day to spend on whatever you feel is most valuable.  A good portion of this time is probably spent at work.  So how do you decide how to make the best use of your time, talents, and energy so that you can maximize value for your business, and by that I mean find your purpose in life, achieve your goals, and make life better not just for you but also for your family or the people around you?</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Today we're going to talk about some steps that you can take to get there.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F1E724F-8517-ED4E-940C-4C3AE9D10E2A}" type="slidenum">
              <a:rPr lang="en-US" smtClean="0"/>
              <a:t>1</a:t>
            </a:fld>
            <a:endParaRPr lang="en-US"/>
          </a:p>
        </p:txBody>
      </p:sp>
    </p:spTree>
    <p:extLst>
      <p:ext uri="{BB962C8B-B14F-4D97-AF65-F5344CB8AC3E}">
        <p14:creationId xmlns:p14="http://schemas.microsoft.com/office/powerpoint/2010/main" val="13313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1E724F-8517-ED4E-940C-4C3AE9D10E2A}" type="slidenum">
              <a:rPr lang="en-US" smtClean="0"/>
              <a:t>2</a:t>
            </a:fld>
            <a:endParaRPr lang="en-US"/>
          </a:p>
        </p:txBody>
      </p:sp>
    </p:spTree>
    <p:extLst>
      <p:ext uri="{BB962C8B-B14F-4D97-AF65-F5344CB8AC3E}">
        <p14:creationId xmlns:p14="http://schemas.microsoft.com/office/powerpoint/2010/main" val="2563188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7F1E724F-8517-ED4E-940C-4C3AE9D10E2A}" type="slidenum">
              <a:rPr lang="en-US" smtClean="0"/>
              <a:t>4</a:t>
            </a:fld>
            <a:endParaRPr lang="en-US"/>
          </a:p>
        </p:txBody>
      </p:sp>
    </p:spTree>
    <p:extLst>
      <p:ext uri="{BB962C8B-B14F-4D97-AF65-F5344CB8AC3E}">
        <p14:creationId xmlns:p14="http://schemas.microsoft.com/office/powerpoint/2010/main" val="409159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28E80666-FB37-4B36-9149-507F3B0178E3}" type="datetimeFigureOut">
              <a:rPr lang="en-US" smtClean="0"/>
              <a:pPr/>
              <a:t>9/26/12</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D7E63A33-8271-4DD0-9C48-789913D7C1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BDD07-FA17-7040-B996-1CC07D7E86FC}"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7DBB7-695D-DD48-BA1F-D151B96165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BDD07-FA17-7040-B996-1CC07D7E86FC}"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7DBB7-695D-DD48-BA1F-D151B96165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BDD07-FA17-7040-B996-1CC07D7E86FC}"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7DBB7-695D-DD48-BA1F-D151B96165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95BDD07-FA17-7040-B996-1CC07D7E86FC}" type="datetimeFigureOut">
              <a:rPr lang="en-US" smtClean="0"/>
              <a:t>9/26/12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7DBB7-695D-DD48-BA1F-D151B96165CE}"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95BDD07-FA17-7040-B996-1CC07D7E86FC}" type="datetimeFigureOut">
              <a:rPr lang="en-US" smtClean="0"/>
              <a:t>9/26/12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7DBB7-695D-DD48-BA1F-D151B96165CE}"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5BDD07-FA17-7040-B996-1CC07D7E86FC}" type="datetimeFigureOut">
              <a:rPr lang="en-US" smtClean="0"/>
              <a:t>9/26/12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7DBB7-695D-DD48-BA1F-D151B96165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BDD07-FA17-7040-B996-1CC07D7E86FC}" type="datetimeFigureOut">
              <a:rPr lang="en-US" smtClean="0"/>
              <a:t>9/26/12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7DBB7-695D-DD48-BA1F-D151B96165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895BDD07-FA17-7040-B996-1CC07D7E86FC}" type="datetimeFigureOut">
              <a:rPr lang="en-US" smtClean="0"/>
              <a:t>9/26/12</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895BDD07-FA17-7040-B996-1CC07D7E86FC}" type="datetimeFigureOut">
              <a:rPr lang="en-US" smtClean="0"/>
              <a:t>9/26/12</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D317DBB7-695D-DD48-BA1F-D151B96165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jpe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895BDD07-FA17-7040-B996-1CC07D7E86FC}" type="datetimeFigureOut">
              <a:rPr lang="en-US" smtClean="0"/>
              <a:t>9/26/12</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D317DBB7-695D-DD48-BA1F-D151B96165C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Business of </a:t>
            </a:r>
            <a:r>
              <a:rPr lang="en-US" smtClean="0"/>
              <a:t>You:</a:t>
            </a:r>
            <a:br>
              <a:rPr lang="en-US" smtClean="0"/>
            </a:br>
            <a:r>
              <a:rPr lang="en-US" smtClean="0"/>
              <a:t>10 </a:t>
            </a:r>
            <a:r>
              <a:rPr lang="en-US" dirty="0" smtClean="0"/>
              <a:t>Steps to Run Your Career Like a Business</a:t>
            </a:r>
            <a:endParaRPr lang="en-US" dirty="0"/>
          </a:p>
        </p:txBody>
      </p:sp>
      <p:sp>
        <p:nvSpPr>
          <p:cNvPr id="3" name="Subtitle 2"/>
          <p:cNvSpPr>
            <a:spLocks noGrp="1"/>
          </p:cNvSpPr>
          <p:nvPr>
            <p:ph type="subTitle" idx="1"/>
          </p:nvPr>
        </p:nvSpPr>
        <p:spPr/>
        <p:txBody>
          <a:bodyPr anchor="b" anchorCtr="1"/>
          <a:lstStyle/>
          <a:p>
            <a:r>
              <a:rPr lang="en-US" dirty="0" smtClean="0"/>
              <a:t>Jon Kruger</a:t>
            </a:r>
          </a:p>
          <a:p>
            <a:r>
              <a:rPr lang="en-US" dirty="0" smtClean="0"/>
              <a:t>(@</a:t>
            </a:r>
            <a:r>
              <a:rPr lang="en-US" dirty="0" err="1" smtClean="0"/>
              <a:t>JonKruger</a:t>
            </a:r>
            <a:r>
              <a:rPr lang="en-US" dirty="0" smtClean="0"/>
              <a:t>)</a:t>
            </a:r>
            <a:endParaRPr lang="en-US" dirty="0"/>
          </a:p>
        </p:txBody>
      </p:sp>
    </p:spTree>
    <p:extLst>
      <p:ext uri="{BB962C8B-B14F-4D97-AF65-F5344CB8AC3E}">
        <p14:creationId xmlns:p14="http://schemas.microsoft.com/office/powerpoint/2010/main" val="176736701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0266" y="1647636"/>
            <a:ext cx="5723468" cy="3535553"/>
          </a:xfrm>
        </p:spPr>
        <p:txBody>
          <a:bodyPr anchor="ctr" anchorCtr="1">
            <a:normAutofit/>
          </a:bodyPr>
          <a:lstStyle/>
          <a:p>
            <a:r>
              <a:rPr lang="en-US" dirty="0" smtClean="0"/>
              <a:t>Learn from “failures”</a:t>
            </a:r>
            <a:endParaRPr lang="en-US" dirty="0"/>
          </a:p>
        </p:txBody>
      </p:sp>
    </p:spTree>
    <p:extLst>
      <p:ext uri="{BB962C8B-B14F-4D97-AF65-F5344CB8AC3E}">
        <p14:creationId xmlns:p14="http://schemas.microsoft.com/office/powerpoint/2010/main" val="18139781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645791" y="973618"/>
            <a:ext cx="3852418" cy="4626873"/>
          </a:xfrm>
          <a:prstGeom prst="rect">
            <a:avLst/>
          </a:prstGeom>
        </p:spPr>
      </p:pic>
      <p:sp>
        <p:nvSpPr>
          <p:cNvPr id="7" name="TextBox 6"/>
          <p:cNvSpPr txBox="1"/>
          <p:nvPr/>
        </p:nvSpPr>
        <p:spPr>
          <a:xfrm>
            <a:off x="3043840" y="5755284"/>
            <a:ext cx="3119482" cy="369332"/>
          </a:xfrm>
          <a:prstGeom prst="rect">
            <a:avLst/>
          </a:prstGeom>
          <a:noFill/>
        </p:spPr>
        <p:txBody>
          <a:bodyPr wrap="none" rtlCol="0">
            <a:spAutoFit/>
          </a:bodyPr>
          <a:lstStyle/>
          <a:p>
            <a:r>
              <a:rPr lang="en-US" i="1" dirty="0" smtClean="0"/>
              <a:t>Source: </a:t>
            </a:r>
            <a:r>
              <a:rPr lang="en-US" i="1" dirty="0" err="1" smtClean="0"/>
              <a:t>christopheravery.com</a:t>
            </a:r>
            <a:endParaRPr lang="en-US" i="1" dirty="0"/>
          </a:p>
        </p:txBody>
      </p:sp>
    </p:spTree>
    <p:extLst>
      <p:ext uri="{BB962C8B-B14F-4D97-AF65-F5344CB8AC3E}">
        <p14:creationId xmlns:p14="http://schemas.microsoft.com/office/powerpoint/2010/main" val="37295326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0266" y="1647636"/>
            <a:ext cx="5723468" cy="3535553"/>
          </a:xfrm>
        </p:spPr>
        <p:txBody>
          <a:bodyPr anchor="ctr" anchorCtr="1">
            <a:normAutofit/>
          </a:bodyPr>
          <a:lstStyle/>
          <a:p>
            <a:r>
              <a:rPr lang="en-US" dirty="0" smtClean="0"/>
              <a:t>Be confident</a:t>
            </a:r>
            <a:endParaRPr lang="en-US" dirty="0"/>
          </a:p>
        </p:txBody>
      </p:sp>
    </p:spTree>
    <p:extLst>
      <p:ext uri="{BB962C8B-B14F-4D97-AF65-F5344CB8AC3E}">
        <p14:creationId xmlns:p14="http://schemas.microsoft.com/office/powerpoint/2010/main" val="33536019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0266" y="1647636"/>
            <a:ext cx="5723468" cy="3535553"/>
          </a:xfrm>
        </p:spPr>
        <p:txBody>
          <a:bodyPr anchor="ctr" anchorCtr="1">
            <a:normAutofit/>
          </a:bodyPr>
          <a:lstStyle/>
          <a:p>
            <a:r>
              <a:rPr lang="en-US" dirty="0" smtClean="0"/>
              <a:t>Bullies</a:t>
            </a:r>
            <a:endParaRPr lang="en-US" dirty="0"/>
          </a:p>
        </p:txBody>
      </p:sp>
    </p:spTree>
    <p:extLst>
      <p:ext uri="{BB962C8B-B14F-4D97-AF65-F5344CB8AC3E}">
        <p14:creationId xmlns:p14="http://schemas.microsoft.com/office/powerpoint/2010/main" val="16642089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0266" y="1647636"/>
            <a:ext cx="5723468" cy="3535553"/>
          </a:xfrm>
        </p:spPr>
        <p:txBody>
          <a:bodyPr anchor="ctr" anchorCtr="1">
            <a:normAutofit/>
          </a:bodyPr>
          <a:lstStyle/>
          <a:p>
            <a:r>
              <a:rPr lang="en-US" sz="6000" b="1" dirty="0" smtClean="0"/>
              <a:t>You</a:t>
            </a:r>
            <a:r>
              <a:rPr lang="en-US" dirty="0" smtClean="0"/>
              <a:t/>
            </a:r>
            <a:br>
              <a:rPr lang="en-US" dirty="0" smtClean="0"/>
            </a:br>
            <a:r>
              <a:rPr lang="en-US" dirty="0" smtClean="0"/>
              <a:t>are responsible for your life and career</a:t>
            </a:r>
            <a:endParaRPr lang="en-US" dirty="0"/>
          </a:p>
        </p:txBody>
      </p:sp>
      <p:sp>
        <p:nvSpPr>
          <p:cNvPr id="2" name="TextBox 1"/>
          <p:cNvSpPr txBox="1"/>
          <p:nvPr/>
        </p:nvSpPr>
        <p:spPr>
          <a:xfrm>
            <a:off x="3947050" y="418774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9386458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0266" y="1647637"/>
            <a:ext cx="5723468" cy="3066434"/>
          </a:xfrm>
        </p:spPr>
        <p:txBody>
          <a:bodyPr anchor="ctr" anchorCtr="1">
            <a:noAutofit/>
          </a:bodyPr>
          <a:lstStyle/>
          <a:p>
            <a:r>
              <a:rPr lang="en-US" sz="3000" dirty="0"/>
              <a:t>"Don't ask yourself what the world needs. Ask yourself what makes you come alive and then go do that. Because what the world needs is people who have come alive</a:t>
            </a:r>
            <a:r>
              <a:rPr lang="en-US" sz="3000" dirty="0" smtClean="0"/>
              <a:t>.”</a:t>
            </a:r>
            <a:br>
              <a:rPr lang="en-US" sz="3000" dirty="0" smtClean="0"/>
            </a:br>
            <a:endParaRPr lang="en-US" sz="3000" dirty="0"/>
          </a:p>
        </p:txBody>
      </p:sp>
      <p:sp>
        <p:nvSpPr>
          <p:cNvPr id="2" name="TextBox 1"/>
          <p:cNvSpPr txBox="1"/>
          <p:nvPr/>
        </p:nvSpPr>
        <p:spPr>
          <a:xfrm>
            <a:off x="3947050" y="4187742"/>
            <a:ext cx="184666" cy="369332"/>
          </a:xfrm>
          <a:prstGeom prst="rect">
            <a:avLst/>
          </a:prstGeom>
          <a:noFill/>
        </p:spPr>
        <p:txBody>
          <a:bodyPr wrap="none" rtlCol="0">
            <a:spAutoFit/>
          </a:bodyPr>
          <a:lstStyle/>
          <a:p>
            <a:endParaRPr lang="en-US" dirty="0"/>
          </a:p>
        </p:txBody>
      </p:sp>
      <p:sp>
        <p:nvSpPr>
          <p:cNvPr id="3" name="TextBox 2"/>
          <p:cNvSpPr txBox="1"/>
          <p:nvPr/>
        </p:nvSpPr>
        <p:spPr>
          <a:xfrm>
            <a:off x="1710266" y="4942907"/>
            <a:ext cx="5723468" cy="507831"/>
          </a:xfrm>
          <a:prstGeom prst="rect">
            <a:avLst/>
          </a:prstGeom>
          <a:noFill/>
        </p:spPr>
        <p:txBody>
          <a:bodyPr wrap="square" rtlCol="0">
            <a:spAutoFit/>
          </a:bodyPr>
          <a:lstStyle/>
          <a:p>
            <a:pPr algn="r"/>
            <a:r>
              <a:rPr lang="en-US" sz="2700" dirty="0">
                <a:latin typeface="Constantia"/>
                <a:cs typeface="Constantia"/>
              </a:rPr>
              <a:t>-- Howard Thurman</a:t>
            </a:r>
          </a:p>
        </p:txBody>
      </p:sp>
    </p:spTree>
    <p:extLst>
      <p:ext uri="{BB962C8B-B14F-4D97-AF65-F5344CB8AC3E}">
        <p14:creationId xmlns:p14="http://schemas.microsoft.com/office/powerpoint/2010/main" val="7030117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1">
            <a:normAutofit/>
          </a:bodyPr>
          <a:lstStyle/>
          <a:p>
            <a:r>
              <a:rPr lang="en-US" dirty="0" smtClean="0"/>
              <a:t>Resources</a:t>
            </a:r>
            <a:endParaRPr lang="en-US" dirty="0"/>
          </a:p>
        </p:txBody>
      </p:sp>
      <p:sp>
        <p:nvSpPr>
          <p:cNvPr id="3" name="Content Placeholder 2"/>
          <p:cNvSpPr>
            <a:spLocks noGrp="1"/>
          </p:cNvSpPr>
          <p:nvPr>
            <p:ph sz="quarter" idx="13"/>
          </p:nvPr>
        </p:nvSpPr>
        <p:spPr>
          <a:xfrm>
            <a:off x="1298448" y="2121407"/>
            <a:ext cx="3200400" cy="3141876"/>
          </a:xfrm>
        </p:spPr>
        <p:txBody>
          <a:bodyPr/>
          <a:lstStyle/>
          <a:p>
            <a:pPr marL="0" indent="0">
              <a:buNone/>
            </a:pPr>
            <a:r>
              <a:rPr lang="en-US" dirty="0" smtClean="0"/>
              <a:t>Leon </a:t>
            </a:r>
            <a:r>
              <a:rPr lang="en-US" dirty="0" err="1" smtClean="0"/>
              <a:t>Gersing</a:t>
            </a:r>
            <a:r>
              <a:rPr lang="en-US" dirty="0"/>
              <a:t> </a:t>
            </a:r>
            <a:r>
              <a:rPr lang="en-US" dirty="0" smtClean="0"/>
              <a:t>– “You”</a:t>
            </a:r>
          </a:p>
          <a:p>
            <a:pPr marL="0" indent="0">
              <a:buNone/>
            </a:pPr>
            <a:r>
              <a:rPr lang="en-US" dirty="0"/>
              <a:t> </a:t>
            </a:r>
            <a:endParaRPr lang="en-US" dirty="0" smtClean="0"/>
          </a:p>
          <a:p>
            <a:pPr marL="0" indent="0">
              <a:buNone/>
            </a:pPr>
            <a:r>
              <a:rPr lang="en-US" dirty="0" err="1" smtClean="0"/>
              <a:t>google</a:t>
            </a:r>
            <a:r>
              <a:rPr lang="en-US" dirty="0"/>
              <a:t>: </a:t>
            </a:r>
            <a:r>
              <a:rPr lang="en-US" dirty="0" smtClean="0"/>
              <a:t/>
            </a:r>
            <a:br>
              <a:rPr lang="en-US" dirty="0" smtClean="0"/>
            </a:br>
            <a:r>
              <a:rPr lang="en-US" dirty="0" smtClean="0"/>
              <a:t>“</a:t>
            </a:r>
            <a:r>
              <a:rPr lang="en-US" dirty="0" err="1"/>
              <a:t>leon</a:t>
            </a:r>
            <a:r>
              <a:rPr lang="en-US" dirty="0"/>
              <a:t> </a:t>
            </a:r>
            <a:r>
              <a:rPr lang="en-US" dirty="0" err="1"/>
              <a:t>gersing</a:t>
            </a:r>
            <a:r>
              <a:rPr lang="en-US" dirty="0"/>
              <a:t> you </a:t>
            </a:r>
            <a:r>
              <a:rPr lang="en-US" dirty="0" smtClean="0"/>
              <a:t>keynote”</a:t>
            </a:r>
            <a:endParaRPr lang="en-US" dirty="0"/>
          </a:p>
        </p:txBody>
      </p:sp>
      <p:pic>
        <p:nvPicPr>
          <p:cNvPr id="6" name="Content Placeholder 5"/>
          <p:cNvPicPr>
            <a:picLocks noGrp="1" noChangeAspect="1"/>
          </p:cNvPicPr>
          <p:nvPr>
            <p:ph sz="quarter" idx="14"/>
          </p:nvPr>
        </p:nvPicPr>
        <p:blipFill rotWithShape="1">
          <a:blip r:embed="rId2"/>
          <a:srcRect t="-47336" b="-47336"/>
          <a:stretch/>
        </p:blipFill>
        <p:spPr>
          <a:xfrm>
            <a:off x="4901184" y="1261169"/>
            <a:ext cx="2967844" cy="3605212"/>
          </a:xfrm>
        </p:spPr>
      </p:pic>
      <p:sp>
        <p:nvSpPr>
          <p:cNvPr id="2" name="TextBox 1"/>
          <p:cNvSpPr txBox="1"/>
          <p:nvPr/>
        </p:nvSpPr>
        <p:spPr>
          <a:xfrm>
            <a:off x="3947050" y="4187742"/>
            <a:ext cx="184666" cy="369332"/>
          </a:xfrm>
          <a:prstGeom prst="rect">
            <a:avLst/>
          </a:prstGeom>
          <a:noFill/>
        </p:spPr>
        <p:txBody>
          <a:bodyPr wrap="none" rtlCol="0">
            <a:spAutoFit/>
          </a:bodyPr>
          <a:lstStyle/>
          <a:p>
            <a:endParaRPr lang="en-US" dirty="0"/>
          </a:p>
        </p:txBody>
      </p:sp>
      <p:sp>
        <p:nvSpPr>
          <p:cNvPr id="7" name="TextBox 6"/>
          <p:cNvSpPr txBox="1"/>
          <p:nvPr/>
        </p:nvSpPr>
        <p:spPr>
          <a:xfrm>
            <a:off x="1298448" y="5537889"/>
            <a:ext cx="6570580" cy="307777"/>
          </a:xfrm>
          <a:prstGeom prst="rect">
            <a:avLst/>
          </a:prstGeom>
          <a:noFill/>
        </p:spPr>
        <p:txBody>
          <a:bodyPr wrap="square" rtlCol="0">
            <a:spAutoFit/>
          </a:bodyPr>
          <a:lstStyle/>
          <a:p>
            <a:r>
              <a:rPr lang="en-US" sz="1400" dirty="0"/>
              <a:t>http://</a:t>
            </a:r>
            <a:r>
              <a:rPr lang="en-US" sz="1400" dirty="0" err="1"/>
              <a:t>www.davidgiard.com</a:t>
            </a:r>
            <a:r>
              <a:rPr lang="en-US" sz="1400" dirty="0"/>
              <a:t>/2012/05/11/GANG10KeynoteLeonGersingOnYou.aspx</a:t>
            </a:r>
          </a:p>
        </p:txBody>
      </p:sp>
    </p:spTree>
    <p:extLst>
      <p:ext uri="{BB962C8B-B14F-4D97-AF65-F5344CB8AC3E}">
        <p14:creationId xmlns:p14="http://schemas.microsoft.com/office/powerpoint/2010/main" val="8129285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1">
            <a:normAutofit/>
          </a:bodyPr>
          <a:lstStyle/>
          <a:p>
            <a:r>
              <a:rPr lang="en-US" dirty="0" smtClean="0"/>
              <a:t>Resources</a:t>
            </a:r>
            <a:endParaRPr lang="en-US" dirty="0"/>
          </a:p>
        </p:txBody>
      </p:sp>
      <p:sp>
        <p:nvSpPr>
          <p:cNvPr id="3" name="Content Placeholder 2"/>
          <p:cNvSpPr>
            <a:spLocks noGrp="1"/>
          </p:cNvSpPr>
          <p:nvPr>
            <p:ph sz="quarter" idx="13"/>
          </p:nvPr>
        </p:nvSpPr>
        <p:spPr>
          <a:xfrm>
            <a:off x="1298448" y="2121407"/>
            <a:ext cx="3200400" cy="3141876"/>
          </a:xfrm>
        </p:spPr>
        <p:txBody>
          <a:bodyPr/>
          <a:lstStyle/>
          <a:p>
            <a:pPr marL="0" indent="0">
              <a:buNone/>
            </a:pPr>
            <a:r>
              <a:rPr lang="en-US" dirty="0" smtClean="0"/>
              <a:t>Brian Prince – “Driving Your Career”</a:t>
            </a:r>
          </a:p>
          <a:p>
            <a:pPr marL="0" indent="0">
              <a:buNone/>
            </a:pPr>
            <a:endParaRPr lang="en-US" dirty="0" smtClean="0"/>
          </a:p>
          <a:p>
            <a:pPr marL="0" indent="0">
              <a:buNone/>
            </a:pPr>
            <a:r>
              <a:rPr lang="en-US" dirty="0" err="1" smtClean="0"/>
              <a:t>google</a:t>
            </a:r>
            <a:r>
              <a:rPr lang="en-US" dirty="0"/>
              <a:t>: </a:t>
            </a:r>
            <a:r>
              <a:rPr lang="en-US" dirty="0" smtClean="0"/>
              <a:t/>
            </a:r>
            <a:br>
              <a:rPr lang="en-US" dirty="0" smtClean="0"/>
            </a:br>
            <a:r>
              <a:rPr lang="en-US" dirty="0" smtClean="0"/>
              <a:t>“Brian Prince driving”</a:t>
            </a:r>
            <a:endParaRPr lang="en-US" dirty="0"/>
          </a:p>
        </p:txBody>
      </p:sp>
      <p:sp>
        <p:nvSpPr>
          <p:cNvPr id="2" name="TextBox 1"/>
          <p:cNvSpPr txBox="1"/>
          <p:nvPr/>
        </p:nvSpPr>
        <p:spPr>
          <a:xfrm>
            <a:off x="3947050" y="4187742"/>
            <a:ext cx="184666" cy="369332"/>
          </a:xfrm>
          <a:prstGeom prst="rect">
            <a:avLst/>
          </a:prstGeom>
          <a:noFill/>
        </p:spPr>
        <p:txBody>
          <a:bodyPr wrap="none" rtlCol="0">
            <a:spAutoFit/>
          </a:bodyPr>
          <a:lstStyle/>
          <a:p>
            <a:endParaRPr lang="en-US" dirty="0"/>
          </a:p>
        </p:txBody>
      </p:sp>
      <p:sp>
        <p:nvSpPr>
          <p:cNvPr id="7" name="TextBox 6"/>
          <p:cNvSpPr txBox="1"/>
          <p:nvPr/>
        </p:nvSpPr>
        <p:spPr>
          <a:xfrm>
            <a:off x="1298448" y="5537889"/>
            <a:ext cx="6570580" cy="307777"/>
          </a:xfrm>
          <a:prstGeom prst="rect">
            <a:avLst/>
          </a:prstGeom>
          <a:noFill/>
        </p:spPr>
        <p:txBody>
          <a:bodyPr wrap="square" rtlCol="0">
            <a:spAutoFit/>
          </a:bodyPr>
          <a:lstStyle/>
          <a:p>
            <a:r>
              <a:rPr lang="en-US" sz="1400" dirty="0"/>
              <a:t>http://</a:t>
            </a:r>
            <a:r>
              <a:rPr lang="en-US" sz="1400" dirty="0" err="1"/>
              <a:t>www.msdnevents.com</a:t>
            </a:r>
            <a:r>
              <a:rPr lang="en-US" sz="1400" dirty="0"/>
              <a:t>/</a:t>
            </a:r>
            <a:r>
              <a:rPr lang="en-US" sz="1400" dirty="0" err="1"/>
              <a:t>thrivedev</a:t>
            </a:r>
            <a:r>
              <a:rPr lang="en-US" sz="1400" dirty="0"/>
              <a:t>/</a:t>
            </a:r>
            <a:r>
              <a:rPr lang="en-US" sz="1400" dirty="0" err="1"/>
              <a:t>DriveCareer</a:t>
            </a:r>
            <a:r>
              <a:rPr lang="en-US" sz="1400" dirty="0"/>
              <a:t>/</a:t>
            </a:r>
          </a:p>
        </p:txBody>
      </p:sp>
      <p:pic>
        <p:nvPicPr>
          <p:cNvPr id="8" name="Content Placeholder 7"/>
          <p:cNvPicPr>
            <a:picLocks noGrp="1" noChangeAspect="1"/>
          </p:cNvPicPr>
          <p:nvPr>
            <p:ph sz="quarter" idx="14"/>
          </p:nvPr>
        </p:nvPicPr>
        <p:blipFill>
          <a:blip r:embed="rId2"/>
          <a:srcRect l="11162" r="11162"/>
          <a:stretch>
            <a:fillRect/>
          </a:stretch>
        </p:blipFill>
        <p:spPr>
          <a:xfrm>
            <a:off x="4823614" y="1947683"/>
            <a:ext cx="3075350" cy="3464345"/>
          </a:xfrm>
        </p:spPr>
      </p:pic>
    </p:spTree>
    <p:extLst>
      <p:ext uri="{BB962C8B-B14F-4D97-AF65-F5344CB8AC3E}">
        <p14:creationId xmlns:p14="http://schemas.microsoft.com/office/powerpoint/2010/main" val="30845911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1">
            <a:normAutofit/>
          </a:bodyPr>
          <a:lstStyle/>
          <a:p>
            <a:r>
              <a:rPr lang="en-US" dirty="0" smtClean="0"/>
              <a:t>Resources</a:t>
            </a:r>
            <a:endParaRPr lang="en-US" dirty="0"/>
          </a:p>
        </p:txBody>
      </p:sp>
      <p:sp>
        <p:nvSpPr>
          <p:cNvPr id="3" name="Content Placeholder 2"/>
          <p:cNvSpPr>
            <a:spLocks noGrp="1"/>
          </p:cNvSpPr>
          <p:nvPr>
            <p:ph sz="quarter" idx="13"/>
          </p:nvPr>
        </p:nvSpPr>
        <p:spPr>
          <a:xfrm>
            <a:off x="1298448" y="2121407"/>
            <a:ext cx="3200400" cy="3141876"/>
          </a:xfrm>
        </p:spPr>
        <p:txBody>
          <a:bodyPr/>
          <a:lstStyle/>
          <a:p>
            <a:pPr marL="0" indent="0">
              <a:buNone/>
            </a:pPr>
            <a:r>
              <a:rPr lang="en-US" dirty="0" smtClean="0"/>
              <a:t> </a:t>
            </a:r>
            <a:r>
              <a:rPr lang="en-US" i="1" dirty="0" smtClean="0"/>
              <a:t>Good to Great</a:t>
            </a:r>
            <a:r>
              <a:rPr lang="en-US" dirty="0" smtClean="0"/>
              <a:t>, </a:t>
            </a:r>
            <a:br>
              <a:rPr lang="en-US" dirty="0" smtClean="0"/>
            </a:br>
            <a:r>
              <a:rPr lang="en-US" dirty="0" smtClean="0"/>
              <a:t>   by Jim Collins</a:t>
            </a:r>
          </a:p>
        </p:txBody>
      </p:sp>
      <p:sp>
        <p:nvSpPr>
          <p:cNvPr id="2" name="TextBox 1"/>
          <p:cNvSpPr txBox="1"/>
          <p:nvPr/>
        </p:nvSpPr>
        <p:spPr>
          <a:xfrm>
            <a:off x="3947050" y="4187742"/>
            <a:ext cx="184666" cy="369332"/>
          </a:xfrm>
          <a:prstGeom prst="rect">
            <a:avLst/>
          </a:prstGeom>
          <a:noFill/>
        </p:spPr>
        <p:txBody>
          <a:bodyPr wrap="none" rtlCol="0">
            <a:spAutoFit/>
          </a:bodyPr>
          <a:lstStyle/>
          <a:p>
            <a:endParaRPr lang="en-US" dirty="0"/>
          </a:p>
        </p:txBody>
      </p:sp>
      <p:pic>
        <p:nvPicPr>
          <p:cNvPr id="6" name="Content Placeholder 5"/>
          <p:cNvPicPr>
            <a:picLocks noGrp="1" noChangeAspect="1"/>
          </p:cNvPicPr>
          <p:nvPr>
            <p:ph sz="quarter" idx="14"/>
          </p:nvPr>
        </p:nvPicPr>
        <p:blipFill>
          <a:blip r:embed="rId2"/>
          <a:srcRect l="-13956" r="-13956"/>
          <a:stretch>
            <a:fillRect/>
          </a:stretch>
        </p:blipFill>
        <p:spPr>
          <a:xfrm>
            <a:off x="4663440" y="2121407"/>
            <a:ext cx="3200400" cy="3605212"/>
          </a:xfrm>
        </p:spPr>
      </p:pic>
    </p:spTree>
    <p:extLst>
      <p:ext uri="{BB962C8B-B14F-4D97-AF65-F5344CB8AC3E}">
        <p14:creationId xmlns:p14="http://schemas.microsoft.com/office/powerpoint/2010/main" val="8411558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Thanks!</a:t>
            </a:r>
            <a:endParaRPr lang="en-US" b="1" dirty="0"/>
          </a:p>
        </p:txBody>
      </p:sp>
      <p:sp>
        <p:nvSpPr>
          <p:cNvPr id="3" name="Content Placeholder 2"/>
          <p:cNvSpPr>
            <a:spLocks noGrp="1"/>
          </p:cNvSpPr>
          <p:nvPr>
            <p:ph idx="1"/>
          </p:nvPr>
        </p:nvSpPr>
        <p:spPr/>
        <p:txBody>
          <a:bodyPr anchor="ctr">
            <a:normAutofit fontScale="92500" lnSpcReduction="20000"/>
          </a:bodyPr>
          <a:lstStyle/>
          <a:p>
            <a:pPr algn="ctr">
              <a:buNone/>
            </a:pPr>
            <a:r>
              <a:rPr lang="en-US" sz="3600" dirty="0" smtClean="0"/>
              <a:t>Slides, code, links:</a:t>
            </a:r>
          </a:p>
          <a:p>
            <a:pPr algn="ctr">
              <a:buNone/>
            </a:pPr>
            <a:r>
              <a:rPr lang="en-US" sz="3600" b="1" dirty="0" smtClean="0"/>
              <a:t>http://</a:t>
            </a:r>
            <a:r>
              <a:rPr lang="en-US" sz="3600" b="1" dirty="0" err="1" smtClean="0"/>
              <a:t>jonkruger.com</a:t>
            </a:r>
            <a:r>
              <a:rPr lang="en-US" sz="3600" b="1" dirty="0" smtClean="0"/>
              <a:t>/, </a:t>
            </a:r>
          </a:p>
          <a:p>
            <a:pPr algn="ctr">
              <a:buNone/>
            </a:pPr>
            <a:r>
              <a:rPr lang="en-US" sz="3600" b="1" dirty="0" smtClean="0"/>
              <a:t>click on Presentations</a:t>
            </a:r>
          </a:p>
          <a:p>
            <a:pPr algn="ctr">
              <a:buNone/>
            </a:pPr>
            <a:endParaRPr lang="en-US" sz="3600" b="1" dirty="0" smtClean="0"/>
          </a:p>
          <a:p>
            <a:pPr algn="ctr">
              <a:buNone/>
            </a:pPr>
            <a:r>
              <a:rPr lang="en-US" sz="3600" dirty="0" smtClean="0"/>
              <a:t>Email:</a:t>
            </a:r>
            <a:r>
              <a:rPr lang="en-US" sz="3600" b="1" dirty="0" smtClean="0"/>
              <a:t> jon@jonkruger.com</a:t>
            </a:r>
          </a:p>
          <a:p>
            <a:pPr algn="ctr">
              <a:buNone/>
            </a:pPr>
            <a:r>
              <a:rPr lang="en-US" sz="3600" dirty="0" smtClean="0"/>
              <a:t>Twitter:</a:t>
            </a:r>
            <a:r>
              <a:rPr lang="en-US" sz="3600" b="1" dirty="0" smtClean="0"/>
              <a:t> @</a:t>
            </a:r>
            <a:r>
              <a:rPr lang="en-US" sz="3600" b="1" dirty="0" err="1" smtClean="0"/>
              <a:t>JonKruger</a:t>
            </a:r>
            <a:endParaRPr lang="en-US" sz="3600" b="1" dirty="0" smtClean="0"/>
          </a:p>
          <a:p>
            <a:pPr algn="ctr">
              <a:buNone/>
            </a:pPr>
            <a:r>
              <a:rPr lang="en-US" sz="3600" dirty="0" smtClean="0"/>
              <a:t>Blog:</a:t>
            </a:r>
            <a:r>
              <a:rPr lang="en-US" sz="3600" b="1" dirty="0" smtClean="0"/>
              <a:t> http://</a:t>
            </a:r>
            <a:r>
              <a:rPr lang="en-US" sz="3600" b="1" dirty="0" err="1" smtClean="0"/>
              <a:t>jonkruger.com</a:t>
            </a:r>
            <a:endParaRPr lang="en-US" sz="3600" b="1" dirty="0"/>
          </a:p>
        </p:txBody>
      </p:sp>
    </p:spTree>
    <p:extLst>
      <p:ext uri="{BB962C8B-B14F-4D97-AF65-F5344CB8AC3E}">
        <p14:creationId xmlns:p14="http://schemas.microsoft.com/office/powerpoint/2010/main" val="28191043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0266" y="3083031"/>
            <a:ext cx="5723468" cy="691939"/>
          </a:xfrm>
        </p:spPr>
        <p:txBody>
          <a:bodyPr>
            <a:normAutofit fontScale="90000"/>
          </a:bodyPr>
          <a:lstStyle/>
          <a:p>
            <a:r>
              <a:rPr lang="en-US" dirty="0" smtClean="0"/>
              <a:t>Mission, Vision, Values</a:t>
            </a:r>
            <a:endParaRPr lang="en-US" dirty="0"/>
          </a:p>
        </p:txBody>
      </p:sp>
    </p:spTree>
    <p:extLst>
      <p:ext uri="{BB962C8B-B14F-4D97-AF65-F5344CB8AC3E}">
        <p14:creationId xmlns:p14="http://schemas.microsoft.com/office/powerpoint/2010/main" val="31131081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Mission, Vision, Values</a:t>
            </a:r>
            <a:endParaRPr lang="en-US" dirty="0"/>
          </a:p>
        </p:txBody>
      </p:sp>
      <p:sp>
        <p:nvSpPr>
          <p:cNvPr id="2" name="Content Placeholder 1"/>
          <p:cNvSpPr>
            <a:spLocks noGrp="1"/>
          </p:cNvSpPr>
          <p:nvPr>
            <p:ph idx="1"/>
          </p:nvPr>
        </p:nvSpPr>
        <p:spPr/>
        <p:txBody>
          <a:bodyPr>
            <a:normAutofit/>
          </a:bodyPr>
          <a:lstStyle/>
          <a:p>
            <a:r>
              <a:rPr lang="en-US" smtClean="0"/>
              <a:t> </a:t>
            </a:r>
            <a:r>
              <a:rPr lang="en-US" dirty="0"/>
              <a:t>Mission </a:t>
            </a:r>
            <a:r>
              <a:rPr lang="en-US" dirty="0" smtClean="0"/>
              <a:t>– who </a:t>
            </a:r>
            <a:r>
              <a:rPr lang="en-US" smtClean="0"/>
              <a:t>are you?</a:t>
            </a:r>
            <a:endParaRPr lang="en-US" dirty="0"/>
          </a:p>
          <a:p>
            <a:r>
              <a:rPr lang="en-US" dirty="0" smtClean="0"/>
              <a:t> </a:t>
            </a:r>
            <a:r>
              <a:rPr lang="en-US" dirty="0"/>
              <a:t>Vision - </a:t>
            </a:r>
            <a:r>
              <a:rPr lang="en-US" dirty="0" smtClean="0"/>
              <a:t>where </a:t>
            </a:r>
            <a:r>
              <a:rPr lang="en-US" dirty="0"/>
              <a:t>do you want to go?</a:t>
            </a:r>
          </a:p>
          <a:p>
            <a:r>
              <a:rPr lang="en-US" dirty="0" smtClean="0"/>
              <a:t> </a:t>
            </a:r>
            <a:r>
              <a:rPr lang="en-US" dirty="0"/>
              <a:t>Values - what things do you </a:t>
            </a:r>
            <a:r>
              <a:rPr lang="en-US" dirty="0" smtClean="0"/>
              <a:t>value? </a:t>
            </a:r>
            <a:endParaRPr lang="en-US" dirty="0"/>
          </a:p>
        </p:txBody>
      </p:sp>
    </p:spTree>
    <p:extLst>
      <p:ext uri="{BB962C8B-B14F-4D97-AF65-F5344CB8AC3E}">
        <p14:creationId xmlns:p14="http://schemas.microsoft.com/office/powerpoint/2010/main" val="14152699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Mission, Vision, Values</a:t>
            </a:r>
            <a:endParaRPr lang="en-US" dirty="0"/>
          </a:p>
        </p:txBody>
      </p:sp>
      <p:sp>
        <p:nvSpPr>
          <p:cNvPr id="2" name="Content Placeholder 1"/>
          <p:cNvSpPr>
            <a:spLocks noGrp="1"/>
          </p:cNvSpPr>
          <p:nvPr>
            <p:ph idx="1"/>
          </p:nvPr>
        </p:nvSpPr>
        <p:spPr>
          <a:xfrm>
            <a:off x="1463040" y="1765906"/>
            <a:ext cx="6196405" cy="4414762"/>
          </a:xfrm>
        </p:spPr>
        <p:txBody>
          <a:bodyPr>
            <a:noAutofit/>
          </a:bodyPr>
          <a:lstStyle/>
          <a:p>
            <a:pPr marL="0" indent="0" algn="ctr">
              <a:buNone/>
            </a:pPr>
            <a:r>
              <a:rPr lang="en-US" sz="1800" b="1" dirty="0"/>
              <a:t>Canadian Cancer </a:t>
            </a:r>
            <a:r>
              <a:rPr lang="en-US" sz="1800" b="1" dirty="0" smtClean="0"/>
              <a:t>Society</a:t>
            </a:r>
            <a:endParaRPr lang="en-US" sz="1800" b="1" dirty="0" smtClean="0"/>
          </a:p>
          <a:p>
            <a:pPr marL="0" indent="0">
              <a:buNone/>
            </a:pPr>
            <a:endParaRPr lang="en-US" sz="1500" dirty="0"/>
          </a:p>
          <a:p>
            <a:pPr marL="0" indent="0">
              <a:buNone/>
            </a:pPr>
            <a:r>
              <a:rPr lang="en-US" sz="1500" b="1" dirty="0"/>
              <a:t>Mission</a:t>
            </a:r>
          </a:p>
          <a:p>
            <a:pPr marL="365760" lvl="1" indent="0">
              <a:buNone/>
            </a:pPr>
            <a:r>
              <a:rPr lang="en-US" sz="1500" dirty="0"/>
              <a:t>The Canadian Cancer Society is a national, community-based organization of volunteers whose mission is the eradication of cancer and the enhancement of the quality of life of people living with cancer</a:t>
            </a:r>
            <a:r>
              <a:rPr lang="en-US" sz="1500" dirty="0" smtClean="0"/>
              <a:t>.</a:t>
            </a:r>
          </a:p>
          <a:p>
            <a:pPr marL="365760" lvl="1" indent="0">
              <a:buNone/>
            </a:pPr>
            <a:endParaRPr lang="en-US" sz="1500" dirty="0"/>
          </a:p>
          <a:p>
            <a:pPr marL="0" indent="0">
              <a:buNone/>
            </a:pPr>
            <a:r>
              <a:rPr lang="en-US" sz="1500" b="1" dirty="0"/>
              <a:t>Vision</a:t>
            </a:r>
          </a:p>
          <a:p>
            <a:pPr marL="365760" lvl="1" indent="0">
              <a:buNone/>
            </a:pPr>
            <a:r>
              <a:rPr lang="en-US" sz="1500" dirty="0"/>
              <a:t>Creating a world where no Canadian fears cancer</a:t>
            </a:r>
            <a:r>
              <a:rPr lang="en-US" sz="1500" dirty="0" smtClean="0"/>
              <a:t>.</a:t>
            </a:r>
          </a:p>
          <a:p>
            <a:pPr marL="365760" lvl="1" indent="0">
              <a:buNone/>
            </a:pPr>
            <a:endParaRPr lang="en-US" sz="1500" dirty="0"/>
          </a:p>
          <a:p>
            <a:pPr marL="0" indent="0">
              <a:buNone/>
            </a:pPr>
            <a:r>
              <a:rPr lang="en-US" sz="1500" b="1" dirty="0" smtClean="0"/>
              <a:t>Values</a:t>
            </a:r>
            <a:endParaRPr lang="en-US" sz="1500" b="1" dirty="0"/>
          </a:p>
          <a:p>
            <a:pPr marL="365760" lvl="1" indent="0">
              <a:buNone/>
            </a:pPr>
            <a:r>
              <a:rPr lang="en-US" sz="1500" b="1" i="1" dirty="0"/>
              <a:t>Quality</a:t>
            </a:r>
            <a:r>
              <a:rPr lang="en-US" sz="1500" dirty="0"/>
              <a:t> - our focus is on the people we serve (cancer patients, their families, donors, and the public) and we will strive for excellence through evaluation and continuous improvement</a:t>
            </a:r>
            <a:r>
              <a:rPr lang="en-US" sz="1500" dirty="0" smtClean="0"/>
              <a:t>.</a:t>
            </a:r>
          </a:p>
          <a:p>
            <a:pPr marL="365760" lvl="1" indent="0">
              <a:buNone/>
            </a:pPr>
            <a:endParaRPr lang="en-US" sz="1500" dirty="0"/>
          </a:p>
          <a:p>
            <a:pPr marL="365760" lvl="1" indent="0">
              <a:buNone/>
            </a:pPr>
            <a:r>
              <a:rPr lang="en-US" sz="1500" b="1" i="1" dirty="0"/>
              <a:t>Caring</a:t>
            </a:r>
            <a:r>
              <a:rPr lang="en-US" sz="1500" dirty="0"/>
              <a:t> - we are committed to serving with empathy and compassion</a:t>
            </a:r>
            <a:r>
              <a:rPr lang="en-US" sz="1500" dirty="0" smtClean="0"/>
              <a:t>.</a:t>
            </a:r>
            <a:endParaRPr lang="en-US" sz="1500" dirty="0"/>
          </a:p>
        </p:txBody>
      </p:sp>
    </p:spTree>
    <p:extLst>
      <p:ext uri="{BB962C8B-B14F-4D97-AF65-F5344CB8AC3E}">
        <p14:creationId xmlns:p14="http://schemas.microsoft.com/office/powerpoint/2010/main" val="27896363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0266" y="3083031"/>
            <a:ext cx="5723468" cy="691939"/>
          </a:xfrm>
        </p:spPr>
        <p:txBody>
          <a:bodyPr>
            <a:normAutofit fontScale="90000"/>
          </a:bodyPr>
          <a:lstStyle/>
          <a:p>
            <a:r>
              <a:rPr lang="en-US" dirty="0" smtClean="0"/>
              <a:t>Goals</a:t>
            </a:r>
            <a:endParaRPr lang="en-US" dirty="0"/>
          </a:p>
        </p:txBody>
      </p:sp>
    </p:spTree>
    <p:extLst>
      <p:ext uri="{BB962C8B-B14F-4D97-AF65-F5344CB8AC3E}">
        <p14:creationId xmlns:p14="http://schemas.microsoft.com/office/powerpoint/2010/main" val="29205989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0266" y="2760080"/>
            <a:ext cx="5723468" cy="1337841"/>
          </a:xfrm>
        </p:spPr>
        <p:txBody>
          <a:bodyPr>
            <a:normAutofit fontScale="90000"/>
          </a:bodyPr>
          <a:lstStyle/>
          <a:p>
            <a:r>
              <a:rPr lang="en-US" dirty="0" smtClean="0"/>
              <a:t>Take ownership of your life</a:t>
            </a:r>
            <a:endParaRPr lang="en-US" dirty="0"/>
          </a:p>
        </p:txBody>
      </p:sp>
    </p:spTree>
    <p:extLst>
      <p:ext uri="{BB962C8B-B14F-4D97-AF65-F5344CB8AC3E}">
        <p14:creationId xmlns:p14="http://schemas.microsoft.com/office/powerpoint/2010/main" val="39665264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0266" y="2760080"/>
            <a:ext cx="5723468" cy="1337841"/>
          </a:xfrm>
        </p:spPr>
        <p:txBody>
          <a:bodyPr>
            <a:normAutofit fontScale="90000"/>
          </a:bodyPr>
          <a:lstStyle/>
          <a:p>
            <a:r>
              <a:rPr lang="en-US" dirty="0" smtClean="0"/>
              <a:t>Find your value proposition</a:t>
            </a:r>
            <a:endParaRPr lang="en-US" dirty="0"/>
          </a:p>
        </p:txBody>
      </p:sp>
    </p:spTree>
    <p:extLst>
      <p:ext uri="{BB962C8B-B14F-4D97-AF65-F5344CB8AC3E}">
        <p14:creationId xmlns:p14="http://schemas.microsoft.com/office/powerpoint/2010/main" val="36509776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0266" y="1647636"/>
            <a:ext cx="5723468" cy="3535553"/>
          </a:xfrm>
        </p:spPr>
        <p:txBody>
          <a:bodyPr anchor="ctr" anchorCtr="1">
            <a:normAutofit fontScale="90000"/>
          </a:bodyPr>
          <a:lstStyle/>
          <a:p>
            <a:r>
              <a:rPr lang="en-US" dirty="0" smtClean="0"/>
              <a:t>Experience is irrelevant.</a:t>
            </a:r>
            <a:br>
              <a:rPr lang="en-US" dirty="0" smtClean="0"/>
            </a:br>
            <a:r>
              <a:rPr lang="en-US" dirty="0"/>
              <a:t/>
            </a:r>
            <a:br>
              <a:rPr lang="en-US" dirty="0"/>
            </a:br>
            <a:r>
              <a:rPr lang="en-US" dirty="0" smtClean="0"/>
              <a:t>Accomplishments are everything.</a:t>
            </a:r>
            <a:endParaRPr lang="en-US" dirty="0"/>
          </a:p>
        </p:txBody>
      </p:sp>
    </p:spTree>
    <p:extLst>
      <p:ext uri="{BB962C8B-B14F-4D97-AF65-F5344CB8AC3E}">
        <p14:creationId xmlns:p14="http://schemas.microsoft.com/office/powerpoint/2010/main" val="34912548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0266" y="1647636"/>
            <a:ext cx="5723468" cy="3535553"/>
          </a:xfrm>
        </p:spPr>
        <p:txBody>
          <a:bodyPr anchor="ctr" anchorCtr="1">
            <a:normAutofit/>
          </a:bodyPr>
          <a:lstStyle/>
          <a:p>
            <a:r>
              <a:rPr lang="en-US" dirty="0" smtClean="0"/>
              <a:t>Make time for people</a:t>
            </a:r>
            <a:endParaRPr lang="en-US" dirty="0"/>
          </a:p>
        </p:txBody>
      </p:sp>
    </p:spTree>
    <p:extLst>
      <p:ext uri="{BB962C8B-B14F-4D97-AF65-F5344CB8AC3E}">
        <p14:creationId xmlns:p14="http://schemas.microsoft.com/office/powerpoint/2010/main" val="360199790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Pushpin.thmx</Template>
  <TotalTime>192</TotalTime>
  <Words>826</Words>
  <Application>Microsoft Macintosh PowerPoint</Application>
  <PresentationFormat>On-screen Show (4:3)</PresentationFormat>
  <Paragraphs>75</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Pushpin</vt:lpstr>
      <vt:lpstr>The Business of You: 10 Steps to Run Your Career Like a Business</vt:lpstr>
      <vt:lpstr>Mission, Vision, Values</vt:lpstr>
      <vt:lpstr>Mission, Vision, Values</vt:lpstr>
      <vt:lpstr>Mission, Vision, Values</vt:lpstr>
      <vt:lpstr>Goals</vt:lpstr>
      <vt:lpstr>Take ownership of your life</vt:lpstr>
      <vt:lpstr>Find your value proposition</vt:lpstr>
      <vt:lpstr>Experience is irrelevant.  Accomplishments are everything.</vt:lpstr>
      <vt:lpstr>Make time for people</vt:lpstr>
      <vt:lpstr>Learn from “failures”</vt:lpstr>
      <vt:lpstr>PowerPoint Presentation</vt:lpstr>
      <vt:lpstr>Be confident</vt:lpstr>
      <vt:lpstr>Bullies</vt:lpstr>
      <vt:lpstr>You are responsible for your life and career</vt:lpstr>
      <vt:lpstr>"Don't ask yourself what the world needs. Ask yourself what makes you come alive and then go do that. Because what the world needs is people who have come alive.” </vt:lpstr>
      <vt:lpstr>Resources</vt:lpstr>
      <vt:lpstr>Resources</vt:lpstr>
      <vt:lpstr>Resources</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Business of You: 10 Steps to Run Your Career Like a Business</dc:title>
  <dc:creator>Jon Kruger</dc:creator>
  <cp:lastModifiedBy>Jon Kruger</cp:lastModifiedBy>
  <cp:revision>11</cp:revision>
  <dcterms:created xsi:type="dcterms:W3CDTF">2012-09-11T00:58:08Z</dcterms:created>
  <dcterms:modified xsi:type="dcterms:W3CDTF">2012-09-27T01:57:21Z</dcterms:modified>
</cp:coreProperties>
</file>