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4" r:id="rId4"/>
    <p:sldId id="265" r:id="rId5"/>
    <p:sldId id="262" r:id="rId6"/>
    <p:sldId id="266" r:id="rId7"/>
    <p:sldId id="258" r:id="rId8"/>
    <p:sldId id="267" r:id="rId9"/>
    <p:sldId id="260" r:id="rId10"/>
    <p:sldId id="259" r:id="rId11"/>
    <p:sldId id="268" r:id="rId12"/>
    <p:sldId id="261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68126-6C17-4EB5-89B9-C9BABC67D8F3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B9EDD-B99E-4443-8EA5-16343B77C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3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E724F-8517-ED4E-940C-4C3AE9D10E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9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C6E-94D0-4AF5-9658-136DB119C8EB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1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C6E-94D0-4AF5-9658-136DB119C8EB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3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C6E-94D0-4AF5-9658-136DB119C8EB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2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C6E-94D0-4AF5-9658-136DB119C8EB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6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C6E-94D0-4AF5-9658-136DB119C8EB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C6E-94D0-4AF5-9658-136DB119C8EB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7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C6E-94D0-4AF5-9658-136DB119C8EB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0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C6E-94D0-4AF5-9658-136DB119C8EB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C6E-94D0-4AF5-9658-136DB119C8EB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C6E-94D0-4AF5-9658-136DB119C8EB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1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C6E-94D0-4AF5-9658-136DB119C8EB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4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AC6E-94D0-4AF5-9658-136DB119C8EB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1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81200"/>
            <a:ext cx="7772400" cy="14700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thetimes.co.uk/tto/multimedia/archive/00399/114811914__399728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36" y="-152401"/>
            <a:ext cx="10241114" cy="70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3927" y="2667000"/>
            <a:ext cx="72330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THE BUSINESS OF YOU: 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10 STEPS TO RUN YOUR LIFE AND CAREER LIKE A BUSINESS</a:t>
            </a:r>
            <a:endParaRPr lang="en-US" sz="28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223" y="4191000"/>
            <a:ext cx="170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@</a:t>
            </a:r>
            <a:r>
              <a:rPr lang="en-US" sz="28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JonKruger</a:t>
            </a:r>
            <a:endParaRPr lang="en-US" sz="28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i95.photobucket.com/albums/l153/Myke-JinX/Facepalm%20gallery/DoubleFacepalmRickerPic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34" y="6479569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-29975" y="5739825"/>
            <a:ext cx="369203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gency FB" panose="020B0503020202020204" pitchFamily="34" charset="0"/>
              </a:rPr>
              <a:t> LEARN FROM “FAILURES”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8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991" y="471974"/>
            <a:ext cx="4364609" cy="52420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6059269"/>
            <a:ext cx="5554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Christopher Avery</a:t>
            </a:r>
          </a:p>
          <a:p>
            <a:r>
              <a:rPr lang="en-US" dirty="0" smtClean="0"/>
              <a:t>http</a:t>
            </a:r>
            <a:r>
              <a:rPr lang="en-US" dirty="0"/>
              <a:t>://www.christopheravery.com/responsibility-poster</a:t>
            </a:r>
          </a:p>
        </p:txBody>
      </p:sp>
    </p:spTree>
    <p:extLst>
      <p:ext uri="{BB962C8B-B14F-4D97-AF65-F5344CB8AC3E}">
        <p14:creationId xmlns:p14="http://schemas.microsoft.com/office/powerpoint/2010/main" val="115469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296400" cy="697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34" y="6479569"/>
            <a:ext cx="4830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http://www.earthporm.com/photoshop-10-amazing-places-wont-believe-arent-artificial/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-29975" y="685800"/>
            <a:ext cx="224452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gency FB" panose="020B0503020202020204" pitchFamily="34" charset="0"/>
              </a:rPr>
              <a:t> BE CONFIDENT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46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4.images.spike.com/images/BiffTannenBacktotheFuture.jpg?quality=0.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0"/>
            <a:ext cx="112734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34" y="6479569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-29975" y="685800"/>
            <a:ext cx="13917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gency FB" panose="020B0503020202020204" pitchFamily="34" charset="0"/>
              </a:rPr>
              <a:t> BULLIES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10266" y="1647636"/>
            <a:ext cx="5723468" cy="3535553"/>
          </a:xfrm>
        </p:spPr>
        <p:txBody>
          <a:bodyPr anchor="ctr" anchorCtr="1">
            <a:normAutofit fontScale="90000"/>
          </a:bodyPr>
          <a:lstStyle/>
          <a:p>
            <a:r>
              <a:rPr lang="en-US" sz="13800" b="1" dirty="0" smtClean="0"/>
              <a:t>You</a:t>
            </a:r>
            <a:br>
              <a:rPr lang="en-US" sz="138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are </a:t>
            </a:r>
            <a:r>
              <a:rPr lang="en-US" dirty="0" smtClean="0"/>
              <a:t>responsible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/>
              <a:t>your life and career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47050" y="41877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647637"/>
            <a:ext cx="7848600" cy="3066434"/>
          </a:xfrm>
        </p:spPr>
        <p:txBody>
          <a:bodyPr anchor="ctr" anchorCtr="1">
            <a:noAutofit/>
          </a:bodyPr>
          <a:lstStyle/>
          <a:p>
            <a:r>
              <a:rPr lang="en-US" sz="3000" dirty="0"/>
              <a:t>"Don't ask yourself what the world needs. Ask yourself what makes you come alive and then go do that. Because what the world needs is people who have come alive</a:t>
            </a:r>
            <a:r>
              <a:rPr lang="en-US" sz="3000" dirty="0" smtClean="0"/>
              <a:t>.”</a:t>
            </a:r>
            <a:br>
              <a:rPr lang="en-US" sz="3000" dirty="0" smtClean="0"/>
            </a:br>
            <a:endParaRPr lang="en-US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3947050" y="41877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4940632"/>
            <a:ext cx="58090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700" dirty="0">
                <a:latin typeface="+mj-lt"/>
                <a:cs typeface="Constantia"/>
              </a:rPr>
              <a:t>-- Howard Thurman</a:t>
            </a:r>
          </a:p>
        </p:txBody>
      </p:sp>
    </p:spTree>
    <p:extLst>
      <p:ext uri="{BB962C8B-B14F-4D97-AF65-F5344CB8AC3E}">
        <p14:creationId xmlns:p14="http://schemas.microsoft.com/office/powerpoint/2010/main" val="167830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298448" y="2121407"/>
            <a:ext cx="3200400" cy="31418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Leon </a:t>
            </a:r>
            <a:r>
              <a:rPr lang="en-US" dirty="0" err="1" smtClean="0"/>
              <a:t>Gersing</a:t>
            </a:r>
            <a:r>
              <a:rPr lang="en-US" dirty="0"/>
              <a:t> </a:t>
            </a:r>
            <a:r>
              <a:rPr lang="en-US" dirty="0" smtClean="0"/>
              <a:t>– “You”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google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/>
              <a:t>leon</a:t>
            </a:r>
            <a:r>
              <a:rPr lang="en-US" dirty="0"/>
              <a:t> </a:t>
            </a:r>
            <a:r>
              <a:rPr lang="en-US" dirty="0" err="1"/>
              <a:t>gersing</a:t>
            </a:r>
            <a:r>
              <a:rPr lang="en-US" dirty="0"/>
              <a:t> you </a:t>
            </a:r>
            <a:r>
              <a:rPr lang="en-US" dirty="0" smtClean="0"/>
              <a:t>keynote”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/>
          <a:srcRect t="-47336" b="-47336"/>
          <a:stretch/>
        </p:blipFill>
        <p:spPr>
          <a:xfrm>
            <a:off x="4901184" y="1261169"/>
            <a:ext cx="2967844" cy="36052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47050" y="41877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020" y="6400800"/>
            <a:ext cx="6570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www.davidgiard.com</a:t>
            </a:r>
            <a:r>
              <a:rPr lang="en-US" sz="1400" dirty="0"/>
              <a:t>/2012/05/11/GANG10KeynoteLeonGersingOnYou.aspx</a:t>
            </a:r>
          </a:p>
        </p:txBody>
      </p:sp>
    </p:spTree>
    <p:extLst>
      <p:ext uri="{BB962C8B-B14F-4D97-AF65-F5344CB8AC3E}">
        <p14:creationId xmlns:p14="http://schemas.microsoft.com/office/powerpoint/2010/main" val="6946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3400" y="2121407"/>
            <a:ext cx="4343400" cy="31418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Brian Prince –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smtClean="0"/>
              <a:t>Driving Your Career”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google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“Brian Prince </a:t>
            </a:r>
            <a:r>
              <a:rPr lang="en-US" dirty="0" smtClean="0"/>
              <a:t>driving your career”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47050" y="41877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400800"/>
            <a:ext cx="6570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http://www.brianhprince.com/2010/04/14/driving-your-career-series-transcripts/</a:t>
            </a:r>
            <a:endParaRPr lang="en-US" sz="1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rcRect l="11162" r="11162"/>
          <a:stretch>
            <a:fillRect/>
          </a:stretch>
        </p:blipFill>
        <p:spPr>
          <a:xfrm>
            <a:off x="5382850" y="1981200"/>
            <a:ext cx="3075350" cy="346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6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298448" y="2121407"/>
            <a:ext cx="3200400" cy="31418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i="1" dirty="0" smtClean="0"/>
              <a:t>Good to Great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 by Jim Collins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47050" y="41877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rcRect l="-13956" r="-13956"/>
          <a:stretch>
            <a:fillRect/>
          </a:stretch>
        </p:blipFill>
        <p:spPr>
          <a:xfrm>
            <a:off x="4663440" y="2121407"/>
            <a:ext cx="3200400" cy="36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2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algn="ctr">
              <a:buNone/>
            </a:pPr>
            <a:r>
              <a:rPr lang="en-US" sz="3600" dirty="0" smtClean="0"/>
              <a:t>Slides:</a:t>
            </a:r>
            <a:endParaRPr lang="en-US" sz="3600" dirty="0" smtClean="0"/>
          </a:p>
          <a:p>
            <a:pPr algn="ctr">
              <a:buNone/>
            </a:pPr>
            <a:r>
              <a:rPr lang="en-US" sz="3600" b="1" dirty="0" smtClean="0"/>
              <a:t>http://</a:t>
            </a:r>
            <a:r>
              <a:rPr lang="en-US" sz="3600" b="1" dirty="0" err="1" smtClean="0"/>
              <a:t>jonkruger.com</a:t>
            </a:r>
            <a:r>
              <a:rPr lang="en-US" sz="3600" b="1" dirty="0" smtClean="0"/>
              <a:t>/, </a:t>
            </a:r>
          </a:p>
          <a:p>
            <a:pPr algn="ctr">
              <a:buNone/>
            </a:pPr>
            <a:r>
              <a:rPr lang="en-US" sz="3600" b="1" dirty="0" smtClean="0"/>
              <a:t>click on Presentations</a:t>
            </a:r>
          </a:p>
          <a:p>
            <a:pPr algn="ctr">
              <a:buNone/>
            </a:pPr>
            <a:endParaRPr lang="en-US" sz="3600" b="1" dirty="0" smtClean="0"/>
          </a:p>
          <a:p>
            <a:pPr algn="ctr">
              <a:buNone/>
            </a:pPr>
            <a:r>
              <a:rPr lang="en-US" sz="3600" dirty="0" smtClean="0"/>
              <a:t>Email:</a:t>
            </a:r>
            <a:r>
              <a:rPr lang="en-US" sz="3600" b="1" dirty="0" smtClean="0"/>
              <a:t> jon@jonkruger.com</a:t>
            </a:r>
          </a:p>
          <a:p>
            <a:pPr algn="ctr">
              <a:buNone/>
            </a:pPr>
            <a:r>
              <a:rPr lang="en-US" sz="3600" dirty="0" smtClean="0"/>
              <a:t>Twitter:</a:t>
            </a:r>
            <a:r>
              <a:rPr lang="en-US" sz="3600" b="1" dirty="0" smtClean="0"/>
              <a:t> @</a:t>
            </a:r>
            <a:r>
              <a:rPr lang="en-US" sz="3600" b="1" dirty="0" err="1" smtClean="0"/>
              <a:t>JonKruger</a:t>
            </a:r>
            <a:endParaRPr lang="en-US" sz="3600" b="1" dirty="0" smtClean="0"/>
          </a:p>
          <a:p>
            <a:pPr algn="ctr">
              <a:buNone/>
            </a:pPr>
            <a:r>
              <a:rPr lang="en-US" sz="3600" dirty="0" smtClean="0"/>
              <a:t>Blog:</a:t>
            </a:r>
            <a:r>
              <a:rPr lang="en-US" sz="3600" b="1" dirty="0" smtClean="0"/>
              <a:t> http://</a:t>
            </a:r>
            <a:r>
              <a:rPr lang="en-US" sz="3600" b="1" dirty="0" err="1" smtClean="0"/>
              <a:t>jonkruger.com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4552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newyorker.com/online/blogs/photobooth/JimmyChin-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400" y="-685800"/>
            <a:ext cx="14287500" cy="956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34" y="6479569"/>
            <a:ext cx="81531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http://www.newyorker.com/online/blogs/photobooth/2013/05/slide-show-jimmy-chin-and-conrad-ankers-photographs-of-everest.html#slide_ss_0=12/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-29975" y="685800"/>
            <a:ext cx="375776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smtClean="0">
                <a:latin typeface="Agency FB" panose="020B0503020202020204" pitchFamily="34" charset="0"/>
              </a:rPr>
              <a:t>MISSION, VISION, VALUES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2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Mission</a:t>
            </a:r>
            <a:r>
              <a:rPr lang="en-US" dirty="0" smtClean="0"/>
              <a:t>… </a:t>
            </a:r>
            <a:r>
              <a:rPr lang="en-US" i="1" dirty="0" smtClean="0"/>
              <a:t>who </a:t>
            </a:r>
            <a:r>
              <a:rPr lang="en-US" i="1" dirty="0" smtClean="0"/>
              <a:t>are you</a:t>
            </a:r>
            <a:r>
              <a:rPr lang="en-US" i="1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Vision</a:t>
            </a:r>
            <a:r>
              <a:rPr lang="en-US" dirty="0" smtClean="0"/>
              <a:t>…  </a:t>
            </a:r>
            <a:r>
              <a:rPr lang="en-US" i="1" dirty="0" smtClean="0"/>
              <a:t>where </a:t>
            </a:r>
            <a:r>
              <a:rPr lang="en-US" i="1" dirty="0"/>
              <a:t>do you want to go</a:t>
            </a:r>
            <a:r>
              <a:rPr lang="en-US" i="1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Values</a:t>
            </a:r>
            <a:r>
              <a:rPr lang="en-US" dirty="0" smtClean="0"/>
              <a:t>… </a:t>
            </a:r>
            <a:r>
              <a:rPr lang="en-US" i="1" dirty="0" smtClean="0"/>
              <a:t>what </a:t>
            </a:r>
            <a:r>
              <a:rPr lang="en-US" i="1" dirty="0"/>
              <a:t>things do you </a:t>
            </a:r>
            <a:r>
              <a:rPr lang="en-US" i="1" dirty="0" smtClean="0"/>
              <a:t>value?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636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304800"/>
            <a:ext cx="7467600" cy="6248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/>
              <a:t>Canadian Cancer </a:t>
            </a:r>
            <a:r>
              <a:rPr lang="en-US" b="1" dirty="0" smtClean="0"/>
              <a:t>Society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Mission</a:t>
            </a:r>
          </a:p>
          <a:p>
            <a:pPr marL="365760" lvl="1" indent="0">
              <a:buNone/>
            </a:pPr>
            <a:r>
              <a:rPr lang="en-US" sz="2000" dirty="0"/>
              <a:t>The Canadian Cancer Society is a national, community-based organization of volunteers whose mission is the eradication of cancer and the enhancement of the quality of life of people living with cancer</a:t>
            </a:r>
            <a:r>
              <a:rPr lang="en-US" sz="2000" dirty="0" smtClean="0"/>
              <a:t>.</a:t>
            </a:r>
          </a:p>
          <a:p>
            <a:pPr marL="36576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Vision</a:t>
            </a:r>
          </a:p>
          <a:p>
            <a:pPr marL="365760" lvl="1" indent="0">
              <a:buNone/>
            </a:pPr>
            <a:r>
              <a:rPr lang="en-US" sz="2000" dirty="0"/>
              <a:t>Creating a world where no Canadian fears cancer</a:t>
            </a:r>
            <a:r>
              <a:rPr lang="en-US" sz="2000" dirty="0" smtClean="0"/>
              <a:t>.</a:t>
            </a:r>
          </a:p>
          <a:p>
            <a:pPr marL="36576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Values</a:t>
            </a:r>
            <a:endParaRPr lang="en-US" sz="2000" b="1" dirty="0"/>
          </a:p>
          <a:p>
            <a:pPr marL="365760" lvl="1" indent="0">
              <a:buNone/>
            </a:pPr>
            <a:r>
              <a:rPr lang="en-US" sz="2000" b="1" i="1" dirty="0"/>
              <a:t>Quality</a:t>
            </a:r>
            <a:r>
              <a:rPr lang="en-US" sz="2000" dirty="0"/>
              <a:t> - our focus is on the people we serve (cancer patients, their families, donors, and the public) and we will strive for excellence through evaluation and continuous improvement</a:t>
            </a:r>
            <a:r>
              <a:rPr lang="en-US" sz="2000" dirty="0" smtClean="0"/>
              <a:t>.</a:t>
            </a:r>
          </a:p>
          <a:p>
            <a:pPr marL="365760" lvl="1" indent="0">
              <a:buNone/>
            </a:pPr>
            <a:endParaRPr lang="en-US" sz="2000" dirty="0"/>
          </a:p>
          <a:p>
            <a:pPr marL="365760" lvl="1" indent="0">
              <a:buNone/>
            </a:pPr>
            <a:r>
              <a:rPr lang="en-US" sz="2000" b="1" i="1" dirty="0"/>
              <a:t>Caring</a:t>
            </a:r>
            <a:r>
              <a:rPr lang="en-US" sz="2000" dirty="0"/>
              <a:t> - we are committed to serving with empathy and compassion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78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0164" y="25021"/>
            <a:ext cx="10593764" cy="683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34" y="6479569"/>
            <a:ext cx="4830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http://www.earthporm.com/photoshop-10-amazing-places-wont-believe-arent-artificial/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-29975" y="685800"/>
            <a:ext cx="118173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gency FB" panose="020B0503020202020204" pitchFamily="34" charset="0"/>
              </a:rPr>
              <a:t> GOALS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4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megandagata.files.wordpress.com/2012/06/525898_4022546921516_1299898072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-304800"/>
            <a:ext cx="7382641" cy="738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34" y="6479569"/>
            <a:ext cx="3877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http://megandagata.wordpress.com/2012/06/13/take-ownership</a:t>
            </a:r>
            <a:r>
              <a:rPr lang="en-US" sz="1000" dirty="0" smtClean="0"/>
              <a:t>/	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145637" y="102358"/>
            <a:ext cx="461536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smtClean="0">
                <a:latin typeface="Agency FB" panose="020B0503020202020204" pitchFamily="34" charset="0"/>
              </a:rPr>
              <a:t>TAKE OWNERSHIP OF YOUR LIFE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rontravel.com/Web_Photos_Happy_Cannibal/X_Siberia/China_Beijing_Mark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975" y="0"/>
            <a:ext cx="103041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34" y="6479569"/>
            <a:ext cx="5125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http://www.rontravel.com/travel_photo_pages/pictures_china_siberia_happy_cannibal.htm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-29975" y="685800"/>
            <a:ext cx="465383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smtClean="0">
                <a:latin typeface="Agency FB" panose="020B0503020202020204" pitchFamily="34" charset="0"/>
              </a:rPr>
              <a:t>FIND YOUR VALUE PROPOSITION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n Tries to Hug a Wild Lion, You Won't Believe What Happens Next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3391" y="-30708"/>
            <a:ext cx="12246591" cy="688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34" y="6479569"/>
            <a:ext cx="44566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http://www.earthporm.com/man-tries-hug-wild-lion-wont-believe-happens-next/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-29975" y="685800"/>
            <a:ext cx="349166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gency FB" panose="020B0503020202020204" pitchFamily="34" charset="0"/>
              </a:rPr>
              <a:t> MAKE TIME FOR PEOPLE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18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nspiredworlds.com/wp-content/uploads/2014/01/mountain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34" y="6479569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-29975" y="685800"/>
            <a:ext cx="404630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gency FB" panose="020B0503020202020204" pitchFamily="34" charset="0"/>
              </a:rPr>
              <a:t>EXPERIENCE IS IRRELEVANT.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9976" y="5511225"/>
            <a:ext cx="540564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gency FB" panose="020B0503020202020204" pitchFamily="34" charset="0"/>
              </a:rPr>
              <a:t>ACCOMPLISHMENTS ARE EVERYTHING.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27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310</Words>
  <Application>Microsoft Office PowerPoint</Application>
  <PresentationFormat>On-screen Show (4:3)</PresentationFormat>
  <Paragraphs>65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 are responsible for your life and career</vt:lpstr>
      <vt:lpstr>"Don't ask yourself what the world needs. Ask yourself what makes you come alive and then go do that. Because what the world needs is people who have come alive.” </vt:lpstr>
      <vt:lpstr>Resources</vt:lpstr>
      <vt:lpstr>Resources</vt:lpstr>
      <vt:lpstr>Resources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IMAGE</dc:creator>
  <cp:lastModifiedBy>IMAGE</cp:lastModifiedBy>
  <cp:revision>12</cp:revision>
  <dcterms:created xsi:type="dcterms:W3CDTF">2014-03-10T02:02:54Z</dcterms:created>
  <dcterms:modified xsi:type="dcterms:W3CDTF">2014-03-23T01:29:59Z</dcterms:modified>
</cp:coreProperties>
</file>