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21945600" cy="32918400"/>
  <p:notesSz cx="6858000" cy="929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35" d="100"/>
          <a:sy n="35" d="100"/>
        </p:scale>
        <p:origin x="-1392" y="2344"/>
      </p:cViewPr>
      <p:guideLst>
        <p:guide orient="horz" pos="10368"/>
        <p:guide pos="69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931" cy="464878"/>
          </a:xfrm>
          <a:prstGeom prst="rect">
            <a:avLst/>
          </a:prstGeom>
          <a:noFill/>
          <a:ln>
            <a:noFill/>
          </a:ln>
        </p:spPr>
        <p:txBody>
          <a:bodyPr lIns="91425" tIns="91425" rIns="91425" bIns="91425" anchor="t" anchorCtr="0"/>
          <a:lstStyle>
            <a:lvl1pPr marL="0" marR="0" indent="0" algn="l" rtl="0">
              <a:spcBef>
                <a:spcPts val="0"/>
              </a:spcBef>
              <a:spcAft>
                <a:spcPts val="0"/>
              </a:spcAft>
              <a:defRPr/>
            </a:lvl1pPr>
            <a:lvl2pPr marL="300394" marR="0" indent="42506" algn="l" rtl="0">
              <a:spcBef>
                <a:spcPts val="0"/>
              </a:spcBef>
              <a:spcAft>
                <a:spcPts val="0"/>
              </a:spcAft>
              <a:defRPr/>
            </a:lvl2pPr>
            <a:lvl3pPr marL="601982" marR="0" indent="83817" algn="l" rtl="0">
              <a:spcBef>
                <a:spcPts val="0"/>
              </a:spcBef>
              <a:spcAft>
                <a:spcPts val="0"/>
              </a:spcAft>
              <a:defRPr/>
            </a:lvl3pPr>
            <a:lvl4pPr marL="903568" marR="0" indent="125131" algn="l" rtl="0">
              <a:spcBef>
                <a:spcPts val="0"/>
              </a:spcBef>
              <a:spcAft>
                <a:spcPts val="0"/>
              </a:spcAft>
              <a:defRPr/>
            </a:lvl4pPr>
            <a:lvl5pPr marL="1205155" marR="0" indent="166444" algn="l" rtl="0">
              <a:spcBef>
                <a:spcPts val="0"/>
              </a:spcBef>
              <a:spcAft>
                <a:spcPts val="0"/>
              </a:spcAft>
              <a:defRPr/>
            </a:lvl5pPr>
            <a:lvl6pPr marL="1716541" marR="0" indent="-2041" algn="l" rtl="0">
              <a:spcBef>
                <a:spcPts val="0"/>
              </a:spcBef>
              <a:defRPr/>
            </a:lvl6pPr>
            <a:lvl7pPr marL="2059850" marR="0" indent="-2450" algn="l" rtl="0">
              <a:spcBef>
                <a:spcPts val="0"/>
              </a:spcBef>
              <a:defRPr/>
            </a:lvl7pPr>
            <a:lvl8pPr marL="2403158" marR="0" indent="-2857" algn="l" rtl="0">
              <a:spcBef>
                <a:spcPts val="0"/>
              </a:spcBef>
              <a:defRPr/>
            </a:lvl8pPr>
            <a:lvl9pPr marL="2746467" marR="0" indent="-3267" algn="l" rtl="0">
              <a:spcBef>
                <a:spcPts val="0"/>
              </a:spcBef>
              <a:defRPr/>
            </a:lvl9pPr>
          </a:lstStyle>
          <a:p>
            <a:endParaRPr/>
          </a:p>
        </p:txBody>
      </p:sp>
      <p:sp>
        <p:nvSpPr>
          <p:cNvPr id="3" name="Shape 3"/>
          <p:cNvSpPr txBox="1">
            <a:spLocks noGrp="1"/>
          </p:cNvSpPr>
          <p:nvPr>
            <p:ph type="dt" idx="10"/>
          </p:nvPr>
        </p:nvSpPr>
        <p:spPr>
          <a:xfrm>
            <a:off x="3884744" y="0"/>
            <a:ext cx="2971602" cy="464878"/>
          </a:xfrm>
          <a:prstGeom prst="rect">
            <a:avLst/>
          </a:prstGeom>
          <a:noFill/>
          <a:ln>
            <a:noFill/>
          </a:ln>
        </p:spPr>
        <p:txBody>
          <a:bodyPr lIns="91425" tIns="91425" rIns="91425" bIns="91425" anchor="t" anchorCtr="0"/>
          <a:lstStyle>
            <a:lvl1pPr marL="0" marR="0" indent="0" algn="r" rtl="0">
              <a:spcBef>
                <a:spcPts val="0"/>
              </a:spcBef>
              <a:spcAft>
                <a:spcPts val="0"/>
              </a:spcAft>
              <a:defRPr/>
            </a:lvl1pPr>
            <a:lvl2pPr marL="300394" marR="0" indent="42506" algn="l" rtl="0">
              <a:spcBef>
                <a:spcPts val="0"/>
              </a:spcBef>
              <a:spcAft>
                <a:spcPts val="0"/>
              </a:spcAft>
              <a:defRPr/>
            </a:lvl2pPr>
            <a:lvl3pPr marL="601982" marR="0" indent="83817" algn="l" rtl="0">
              <a:spcBef>
                <a:spcPts val="0"/>
              </a:spcBef>
              <a:spcAft>
                <a:spcPts val="0"/>
              </a:spcAft>
              <a:defRPr/>
            </a:lvl3pPr>
            <a:lvl4pPr marL="903568" marR="0" indent="125131" algn="l" rtl="0">
              <a:spcBef>
                <a:spcPts val="0"/>
              </a:spcBef>
              <a:spcAft>
                <a:spcPts val="0"/>
              </a:spcAft>
              <a:defRPr/>
            </a:lvl4pPr>
            <a:lvl5pPr marL="1205155" marR="0" indent="166444" algn="l" rtl="0">
              <a:spcBef>
                <a:spcPts val="0"/>
              </a:spcBef>
              <a:spcAft>
                <a:spcPts val="0"/>
              </a:spcAft>
              <a:defRPr/>
            </a:lvl5pPr>
            <a:lvl6pPr marL="1716541" marR="0" indent="-2041" algn="l" rtl="0">
              <a:spcBef>
                <a:spcPts val="0"/>
              </a:spcBef>
              <a:defRPr/>
            </a:lvl6pPr>
            <a:lvl7pPr marL="2059850" marR="0" indent="-2450" algn="l" rtl="0">
              <a:spcBef>
                <a:spcPts val="0"/>
              </a:spcBef>
              <a:defRPr/>
            </a:lvl7pPr>
            <a:lvl8pPr marL="2403158" marR="0" indent="-2857" algn="l" rtl="0">
              <a:spcBef>
                <a:spcPts val="0"/>
              </a:spcBef>
              <a:defRPr/>
            </a:lvl8pPr>
            <a:lvl9pPr marL="2746467" marR="0" indent="-3267" algn="l" rtl="0">
              <a:spcBef>
                <a:spcPts val="0"/>
              </a:spcBef>
              <a:defRPr/>
            </a:lvl9pPr>
          </a:lstStyle>
          <a:p>
            <a:endParaRPr/>
          </a:p>
        </p:txBody>
      </p:sp>
      <p:sp>
        <p:nvSpPr>
          <p:cNvPr id="4" name="Shape 4"/>
          <p:cNvSpPr>
            <a:spLocks noGrp="1" noRot="1" noChangeAspect="1"/>
          </p:cNvSpPr>
          <p:nvPr>
            <p:ph type="sldImg" idx="3"/>
          </p:nvPr>
        </p:nvSpPr>
        <p:spPr>
          <a:xfrm>
            <a:off x="2266950" y="696912"/>
            <a:ext cx="2324099"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933" y="4415905"/>
            <a:ext cx="5486134" cy="4183321"/>
          </a:xfrm>
          <a:prstGeom prst="rect">
            <a:avLst/>
          </a:prstGeom>
          <a:noFill/>
          <a:ln>
            <a:noFill/>
          </a:ln>
        </p:spPr>
        <p:txBody>
          <a:bodyPr lIns="91425" tIns="91425" rIns="91425" bIns="91425" anchor="t" anchorCtr="0"/>
          <a:lstStyle>
            <a:lvl1pPr marL="0" marR="0" indent="0" algn="l" rtl="0">
              <a:spcBef>
                <a:spcPts val="240"/>
              </a:spcBef>
              <a:spcAft>
                <a:spcPts val="0"/>
              </a:spcAft>
              <a:defRPr/>
            </a:lvl1pPr>
            <a:lvl2pPr marL="300394" marR="0" indent="-8293" algn="l" rtl="0">
              <a:spcBef>
                <a:spcPts val="240"/>
              </a:spcBef>
              <a:spcAft>
                <a:spcPts val="0"/>
              </a:spcAft>
              <a:defRPr/>
            </a:lvl2pPr>
            <a:lvl3pPr marL="601982" marR="0" indent="-5082" algn="l" rtl="0">
              <a:spcBef>
                <a:spcPts val="240"/>
              </a:spcBef>
              <a:spcAft>
                <a:spcPts val="0"/>
              </a:spcAft>
              <a:defRPr/>
            </a:lvl3pPr>
            <a:lvl4pPr marL="903568" marR="0" indent="-1868" algn="l" rtl="0">
              <a:spcBef>
                <a:spcPts val="240"/>
              </a:spcBef>
              <a:spcAft>
                <a:spcPts val="0"/>
              </a:spcAft>
              <a:defRPr/>
            </a:lvl4pPr>
            <a:lvl5pPr marL="1205155" marR="0" indent="-11355" algn="l" rtl="0">
              <a:spcBef>
                <a:spcPts val="240"/>
              </a:spcBef>
              <a:spcAft>
                <a:spcPts val="0"/>
              </a:spcAft>
              <a:defRPr/>
            </a:lvl5pPr>
            <a:lvl6pPr marL="1507055" marR="0" indent="-8455" algn="l" rtl="0">
              <a:spcBef>
                <a:spcPts val="0"/>
              </a:spcBef>
              <a:defRPr/>
            </a:lvl6pPr>
            <a:lvl7pPr marL="1808466" marR="0" indent="-5065" algn="l" rtl="0">
              <a:spcBef>
                <a:spcPts val="0"/>
              </a:spcBef>
              <a:defRPr/>
            </a:lvl7pPr>
            <a:lvl8pPr marL="2109876" marR="0" indent="-1676" algn="l" rtl="0">
              <a:spcBef>
                <a:spcPts val="0"/>
              </a:spcBef>
              <a:defRPr/>
            </a:lvl8pPr>
            <a:lvl9pPr marL="2411287" marR="0" indent="-10986" algn="l" rtl="0">
              <a:spcBef>
                <a:spcPts val="0"/>
              </a:spcBef>
              <a:defRPr/>
            </a:lvl9pPr>
          </a:lstStyle>
          <a:p>
            <a:endParaRPr/>
          </a:p>
        </p:txBody>
      </p:sp>
      <p:sp>
        <p:nvSpPr>
          <p:cNvPr id="6" name="Shape 6"/>
          <p:cNvSpPr txBox="1">
            <a:spLocks noGrp="1"/>
          </p:cNvSpPr>
          <p:nvPr>
            <p:ph type="ftr" idx="11"/>
          </p:nvPr>
        </p:nvSpPr>
        <p:spPr>
          <a:xfrm>
            <a:off x="0" y="8830082"/>
            <a:ext cx="2971931" cy="464588"/>
          </a:xfrm>
          <a:prstGeom prst="rect">
            <a:avLst/>
          </a:prstGeom>
          <a:noFill/>
          <a:ln>
            <a:noFill/>
          </a:ln>
        </p:spPr>
        <p:txBody>
          <a:bodyPr lIns="91425" tIns="91425" rIns="91425" bIns="91425" anchor="b" anchorCtr="0"/>
          <a:lstStyle>
            <a:lvl1pPr marL="0" marR="0" indent="0" algn="l" rtl="0">
              <a:spcBef>
                <a:spcPts val="0"/>
              </a:spcBef>
              <a:spcAft>
                <a:spcPts val="0"/>
              </a:spcAft>
              <a:defRPr/>
            </a:lvl1pPr>
            <a:lvl2pPr marL="300394" marR="0" indent="42506" algn="l" rtl="0">
              <a:spcBef>
                <a:spcPts val="0"/>
              </a:spcBef>
              <a:spcAft>
                <a:spcPts val="0"/>
              </a:spcAft>
              <a:defRPr/>
            </a:lvl2pPr>
            <a:lvl3pPr marL="601982" marR="0" indent="83817" algn="l" rtl="0">
              <a:spcBef>
                <a:spcPts val="0"/>
              </a:spcBef>
              <a:spcAft>
                <a:spcPts val="0"/>
              </a:spcAft>
              <a:defRPr/>
            </a:lvl3pPr>
            <a:lvl4pPr marL="903568" marR="0" indent="125131" algn="l" rtl="0">
              <a:spcBef>
                <a:spcPts val="0"/>
              </a:spcBef>
              <a:spcAft>
                <a:spcPts val="0"/>
              </a:spcAft>
              <a:defRPr/>
            </a:lvl4pPr>
            <a:lvl5pPr marL="1205155" marR="0" indent="166444" algn="l" rtl="0">
              <a:spcBef>
                <a:spcPts val="0"/>
              </a:spcBef>
              <a:spcAft>
                <a:spcPts val="0"/>
              </a:spcAft>
              <a:defRPr/>
            </a:lvl5pPr>
            <a:lvl6pPr marL="1716541" marR="0" indent="-2041" algn="l" rtl="0">
              <a:spcBef>
                <a:spcPts val="0"/>
              </a:spcBef>
              <a:defRPr/>
            </a:lvl6pPr>
            <a:lvl7pPr marL="2059850" marR="0" indent="-2450" algn="l" rtl="0">
              <a:spcBef>
                <a:spcPts val="0"/>
              </a:spcBef>
              <a:defRPr/>
            </a:lvl7pPr>
            <a:lvl8pPr marL="2403158" marR="0" indent="-2857" algn="l" rtl="0">
              <a:spcBef>
                <a:spcPts val="0"/>
              </a:spcBef>
              <a:defRPr/>
            </a:lvl8pPr>
            <a:lvl9pPr marL="2746467" marR="0" indent="-3267" algn="l" rtl="0">
              <a:spcBef>
                <a:spcPts val="0"/>
              </a:spcBef>
              <a:defRPr/>
            </a:lvl9pPr>
          </a:lstStyle>
          <a:p>
            <a:endParaRPr/>
          </a:p>
        </p:txBody>
      </p:sp>
      <p:sp>
        <p:nvSpPr>
          <p:cNvPr id="7" name="Shape 7"/>
          <p:cNvSpPr txBox="1">
            <a:spLocks noGrp="1"/>
          </p:cNvSpPr>
          <p:nvPr>
            <p:ph type="sldNum" idx="12"/>
          </p:nvPr>
        </p:nvSpPr>
        <p:spPr>
          <a:xfrm>
            <a:off x="3884744" y="8830082"/>
            <a:ext cx="2971602" cy="464588"/>
          </a:xfrm>
          <a:prstGeom prst="rect">
            <a:avLst/>
          </a:prstGeom>
          <a:noFill/>
          <a:ln>
            <a:noFill/>
          </a:ln>
        </p:spPr>
        <p:txBody>
          <a:bodyPr lIns="17550" tIns="8775" rIns="17550" bIns="8775" anchor="b" anchorCtr="0">
            <a:noAutofit/>
          </a:bodyPr>
          <a:lstStyle>
            <a:lvl1pPr marL="0" marR="0" indent="0" algn="r" rtl="0">
              <a:spcBef>
                <a:spcPts val="0"/>
              </a:spcBef>
              <a:spcAft>
                <a:spcPts val="0"/>
              </a:spcAft>
              <a:buNone/>
              <a:defRPr sz="200" b="0" i="0" u="none" strike="noStrike" cap="none" baseline="0">
                <a:solidFill>
                  <a:schemeClr val="dk1"/>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extLst>
      <p:ext uri="{BB962C8B-B14F-4D97-AF65-F5344CB8AC3E}">
        <p14:creationId xmlns:p14="http://schemas.microsoft.com/office/powerpoint/2010/main" val="2772434377"/>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2266950" y="696913"/>
            <a:ext cx="23241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11" name="Shape 111"/>
          <p:cNvSpPr txBox="1">
            <a:spLocks noGrp="1"/>
          </p:cNvSpPr>
          <p:nvPr>
            <p:ph type="body" idx="1"/>
          </p:nvPr>
        </p:nvSpPr>
        <p:spPr>
          <a:xfrm>
            <a:off x="685933" y="4415905"/>
            <a:ext cx="5486134" cy="4183321"/>
          </a:xfrm>
          <a:prstGeom prst="rect">
            <a:avLst/>
          </a:prstGeom>
          <a:noFill/>
          <a:ln>
            <a:noFill/>
          </a:ln>
        </p:spPr>
        <p:txBody>
          <a:bodyPr lIns="17550" tIns="8775" rIns="17550" bIns="8775" anchor="t" anchorCtr="0">
            <a:noAutofit/>
          </a:bodyPr>
          <a:lstStyle/>
          <a:p>
            <a:pPr marL="0" marR="0" lvl="0" indent="0" algn="l" rtl="0">
              <a:spcBef>
                <a:spcPts val="0"/>
              </a:spcBef>
              <a:spcAft>
                <a:spcPts val="0"/>
              </a:spcAft>
              <a:buNone/>
            </a:pPr>
            <a:endParaRPr sz="1800" b="0" i="0" u="none" strike="noStrike" cap="none" baseline="0">
              <a:solidFill>
                <a:srgbClr val="000000"/>
              </a:solidFill>
              <a:latin typeface="Calibri"/>
              <a:ea typeface="Calibri"/>
              <a:cs typeface="Calibri"/>
              <a:sym typeface="Calibri"/>
            </a:endParaRPr>
          </a:p>
        </p:txBody>
      </p:sp>
      <p:sp>
        <p:nvSpPr>
          <p:cNvPr id="112" name="Shape 112"/>
          <p:cNvSpPr txBox="1">
            <a:spLocks noGrp="1"/>
          </p:cNvSpPr>
          <p:nvPr>
            <p:ph type="sldNum" idx="12"/>
          </p:nvPr>
        </p:nvSpPr>
        <p:spPr>
          <a:xfrm>
            <a:off x="3884744" y="8830082"/>
            <a:ext cx="2971602" cy="464588"/>
          </a:xfrm>
          <a:prstGeom prst="rect">
            <a:avLst/>
          </a:prstGeom>
          <a:noFill/>
          <a:ln>
            <a:noFill/>
          </a:ln>
        </p:spPr>
        <p:txBody>
          <a:bodyPr lIns="17550" tIns="8775" rIns="17550" bIns="8775" anchor="b" anchorCtr="0">
            <a:noAutofit/>
          </a:bodyPr>
          <a:lstStyle/>
          <a:p>
            <a:pPr marL="0" marR="0" lvl="0" indent="0" algn="r" rtl="0">
              <a:spcBef>
                <a:spcPts val="0"/>
              </a:spcBef>
              <a:spcAft>
                <a:spcPts val="0"/>
              </a:spcAft>
              <a:buSzPct val="25000"/>
              <a:buNone/>
            </a:pPr>
            <a:fld id="{00000000-1234-1234-1234-123412341234}" type="slidenum">
              <a:rPr lang="en-US" sz="200" b="0" i="0" u="none" strike="noStrike" cap="none" baseline="0">
                <a:solidFill>
                  <a:schemeClr val="dk1"/>
                </a:solidFill>
                <a:latin typeface="Calibri"/>
                <a:ea typeface="Calibri"/>
                <a:cs typeface="Calibri"/>
                <a:sym typeface="Calibri"/>
              </a:rPr>
              <a:t>1</a:t>
            </a:fld>
            <a:endParaRPr lang="en-US" sz="200" b="0" i="0" u="none" strike="noStrike" cap="none" baseline="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
        <p:cNvGrpSpPr/>
        <p:nvPr/>
      </p:nvGrpSpPr>
      <p:grpSpPr>
        <a:xfrm>
          <a:off x="0" y="0"/>
          <a:ext cx="0" cy="0"/>
          <a:chOff x="0" y="0"/>
          <a:chExt cx="0" cy="0"/>
        </a:xfrm>
      </p:grpSpPr>
      <p:sp>
        <p:nvSpPr>
          <p:cNvPr id="15" name="Shape 15"/>
          <p:cNvSpPr txBox="1">
            <a:spLocks noGrp="1"/>
          </p:cNvSpPr>
          <p:nvPr>
            <p:ph type="dt" idx="10"/>
          </p:nvPr>
        </p:nvSpPr>
        <p:spPr>
          <a:xfrm>
            <a:off x="1645977" y="29992537"/>
            <a:ext cx="4571903" cy="2194396"/>
          </a:xfrm>
          <a:prstGeom prst="rect">
            <a:avLst/>
          </a:prstGeom>
          <a:noFill/>
          <a:ln>
            <a:noFill/>
          </a:ln>
        </p:spPr>
        <p:txBody>
          <a:bodyPr lIns="91425" tIns="91425" rIns="91425" bIns="91425" anchor="t" anchorCtr="0"/>
          <a:lstStyle>
            <a:lvl1pPr marL="0" marR="0" indent="0" algn="l" rtl="0">
              <a:spcBef>
                <a:spcPts val="0"/>
              </a:spcBef>
              <a:defRPr/>
            </a:lvl1pPr>
            <a:lvl2pPr marL="301411" marR="0" indent="-9311" algn="l" rtl="0">
              <a:spcBef>
                <a:spcPts val="0"/>
              </a:spcBef>
              <a:defRPr/>
            </a:lvl2pPr>
            <a:lvl3pPr marL="602822" marR="0" indent="-5922" algn="l" rtl="0">
              <a:spcBef>
                <a:spcPts val="0"/>
              </a:spcBef>
              <a:defRPr/>
            </a:lvl3pPr>
            <a:lvl4pPr marL="904232" marR="0" indent="-2532" algn="l" rtl="0">
              <a:spcBef>
                <a:spcPts val="0"/>
              </a:spcBef>
              <a:defRPr/>
            </a:lvl4pPr>
            <a:lvl5pPr marL="1205644" marR="0" indent="-11844" algn="l" rtl="0">
              <a:spcBef>
                <a:spcPts val="0"/>
              </a:spcBef>
              <a:defRPr/>
            </a:lvl5pPr>
            <a:lvl6pPr marL="1507055" marR="0" indent="-8455" algn="l" rtl="0">
              <a:spcBef>
                <a:spcPts val="0"/>
              </a:spcBef>
              <a:defRPr/>
            </a:lvl6pPr>
            <a:lvl7pPr marL="1808466" marR="0" indent="-5065" algn="l" rtl="0">
              <a:spcBef>
                <a:spcPts val="0"/>
              </a:spcBef>
              <a:defRPr/>
            </a:lvl7pPr>
            <a:lvl8pPr marL="2109876" marR="0" indent="-1676" algn="l" rtl="0">
              <a:spcBef>
                <a:spcPts val="0"/>
              </a:spcBef>
              <a:defRPr/>
            </a:lvl8pPr>
            <a:lvl9pPr marL="2411287" marR="0" indent="-10986" algn="l" rtl="0">
              <a:spcBef>
                <a:spcPts val="0"/>
              </a:spcBef>
              <a:defRPr/>
            </a:lvl9pPr>
          </a:lstStyle>
          <a:p>
            <a:endParaRPr/>
          </a:p>
        </p:txBody>
      </p:sp>
      <p:sp>
        <p:nvSpPr>
          <p:cNvPr id="16" name="Shape 16"/>
          <p:cNvSpPr txBox="1">
            <a:spLocks noGrp="1"/>
          </p:cNvSpPr>
          <p:nvPr>
            <p:ph type="ftr" idx="11"/>
          </p:nvPr>
        </p:nvSpPr>
        <p:spPr>
          <a:xfrm>
            <a:off x="7497832" y="29992537"/>
            <a:ext cx="6949938" cy="2194396"/>
          </a:xfrm>
          <a:prstGeom prst="rect">
            <a:avLst/>
          </a:prstGeom>
          <a:noFill/>
          <a:ln>
            <a:noFill/>
          </a:ln>
        </p:spPr>
        <p:txBody>
          <a:bodyPr lIns="91425" tIns="91425" rIns="91425" bIns="91425" anchor="t" anchorCtr="0"/>
          <a:lstStyle>
            <a:lvl1pPr marL="0" marR="0" indent="0" algn="ctr" rtl="0">
              <a:spcBef>
                <a:spcPts val="0"/>
              </a:spcBef>
              <a:defRPr/>
            </a:lvl1pPr>
            <a:lvl2pPr marL="301411" marR="0" indent="-9311" algn="l" rtl="0">
              <a:spcBef>
                <a:spcPts val="0"/>
              </a:spcBef>
              <a:defRPr/>
            </a:lvl2pPr>
            <a:lvl3pPr marL="602822" marR="0" indent="-5922" algn="l" rtl="0">
              <a:spcBef>
                <a:spcPts val="0"/>
              </a:spcBef>
              <a:defRPr/>
            </a:lvl3pPr>
            <a:lvl4pPr marL="904232" marR="0" indent="-2532" algn="l" rtl="0">
              <a:spcBef>
                <a:spcPts val="0"/>
              </a:spcBef>
              <a:defRPr/>
            </a:lvl4pPr>
            <a:lvl5pPr marL="1205644" marR="0" indent="-11844" algn="l" rtl="0">
              <a:spcBef>
                <a:spcPts val="0"/>
              </a:spcBef>
              <a:defRPr/>
            </a:lvl5pPr>
            <a:lvl6pPr marL="1507055" marR="0" indent="-8455" algn="l" rtl="0">
              <a:spcBef>
                <a:spcPts val="0"/>
              </a:spcBef>
              <a:defRPr/>
            </a:lvl6pPr>
            <a:lvl7pPr marL="1808466" marR="0" indent="-5065" algn="l" rtl="0">
              <a:spcBef>
                <a:spcPts val="0"/>
              </a:spcBef>
              <a:defRPr/>
            </a:lvl7pPr>
            <a:lvl8pPr marL="2109876" marR="0" indent="-1676" algn="l" rtl="0">
              <a:spcBef>
                <a:spcPts val="0"/>
              </a:spcBef>
              <a:defRPr/>
            </a:lvl8pPr>
            <a:lvl9pPr marL="2411287" marR="0" indent="-10986" algn="l" rtl="0">
              <a:spcBef>
                <a:spcPts val="0"/>
              </a:spcBef>
              <a:defRPr/>
            </a:lvl9pPr>
          </a:lstStyle>
          <a:p>
            <a:endParaRPr/>
          </a:p>
        </p:txBody>
      </p:sp>
      <p:sp>
        <p:nvSpPr>
          <p:cNvPr id="17" name="Shape 17"/>
          <p:cNvSpPr txBox="1">
            <a:spLocks noGrp="1"/>
          </p:cNvSpPr>
          <p:nvPr>
            <p:ph type="sldNum" idx="12"/>
          </p:nvPr>
        </p:nvSpPr>
        <p:spPr>
          <a:xfrm>
            <a:off x="15727718" y="29992537"/>
            <a:ext cx="4571903" cy="2194396"/>
          </a:xfrm>
          <a:prstGeom prst="rect">
            <a:avLst/>
          </a:prstGeom>
          <a:noFill/>
          <a:ln>
            <a:noFill/>
          </a:ln>
        </p:spPr>
        <p:txBody>
          <a:bodyPr lIns="268675" tIns="134325" rIns="268675" bIns="134325" anchor="t" anchorCtr="0">
            <a:noAutofit/>
          </a:bodyPr>
          <a:lstStyle>
            <a:lvl1pPr marL="0" marR="0" indent="0" algn="r" rtl="0">
              <a:spcBef>
                <a:spcPts val="0"/>
              </a:spcBef>
              <a:buNone/>
              <a:defRPr sz="4000" b="0" i="0" u="none" strike="noStrike" cap="none" baseline="0">
                <a:solidFill>
                  <a:schemeClr val="dk1"/>
                </a:solidFill>
                <a:latin typeface="Times New Roman"/>
                <a:ea typeface="Times New Roman"/>
                <a:cs typeface="Times New Roman"/>
                <a:sym typeface="Times New Roman"/>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1645977" y="2925863"/>
            <a:ext cx="18653643" cy="5486605"/>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301411" algn="ctr" rtl="0">
              <a:spcBef>
                <a:spcPts val="0"/>
              </a:spcBef>
              <a:spcAft>
                <a:spcPts val="0"/>
              </a:spcAft>
              <a:defRPr/>
            </a:lvl6pPr>
            <a:lvl7pPr marL="602822" algn="ctr" rtl="0">
              <a:spcBef>
                <a:spcPts val="0"/>
              </a:spcBef>
              <a:spcAft>
                <a:spcPts val="0"/>
              </a:spcAft>
              <a:defRPr/>
            </a:lvl7pPr>
            <a:lvl8pPr marL="904232" algn="ctr" rtl="0">
              <a:spcBef>
                <a:spcPts val="0"/>
              </a:spcBef>
              <a:spcAft>
                <a:spcPts val="0"/>
              </a:spcAft>
              <a:defRPr/>
            </a:lvl8pPr>
            <a:lvl9pPr marL="1205644" algn="ctr" rtl="0">
              <a:spcBef>
                <a:spcPts val="0"/>
              </a:spcBef>
              <a:spcAft>
                <a:spcPts val="0"/>
              </a:spcAft>
              <a:defRPr/>
            </a:lvl9pPr>
          </a:lstStyle>
          <a:p>
            <a:endParaRPr/>
          </a:p>
        </p:txBody>
      </p:sp>
      <p:sp>
        <p:nvSpPr>
          <p:cNvPr id="73" name="Shape 73"/>
          <p:cNvSpPr txBox="1">
            <a:spLocks noGrp="1"/>
          </p:cNvSpPr>
          <p:nvPr>
            <p:ph type="body" idx="1"/>
          </p:nvPr>
        </p:nvSpPr>
        <p:spPr>
          <a:xfrm rot="5400000">
            <a:off x="1098012" y="10059462"/>
            <a:ext cx="19749574" cy="18653643"/>
          </a:xfrm>
          <a:prstGeom prst="rect">
            <a:avLst/>
          </a:prstGeom>
          <a:noFill/>
          <a:ln>
            <a:noFill/>
          </a:ln>
        </p:spPr>
        <p:txBody>
          <a:bodyPr lIns="91425" tIns="91425" rIns="91425" bIns="91425" anchor="t" anchorCtr="0"/>
          <a:lstStyle>
            <a:lvl1pPr marL="1007277" indent="-404027" algn="l" rtl="0">
              <a:spcBef>
                <a:spcPts val="1900"/>
              </a:spcBef>
              <a:spcAft>
                <a:spcPts val="0"/>
              </a:spcAft>
              <a:buClr>
                <a:schemeClr val="dk1"/>
              </a:buClr>
              <a:buFont typeface="Times New Roman"/>
              <a:buChar char="•"/>
              <a:defRPr/>
            </a:lvl1pPr>
            <a:lvl2pPr marL="2182631" indent="-322080" algn="l" rtl="0">
              <a:spcBef>
                <a:spcPts val="1660"/>
              </a:spcBef>
              <a:spcAft>
                <a:spcPts val="0"/>
              </a:spcAft>
              <a:buClr>
                <a:schemeClr val="dk1"/>
              </a:buClr>
              <a:buFont typeface="Times New Roman"/>
              <a:buChar char="–"/>
              <a:defRPr/>
            </a:lvl2pPr>
            <a:lvl3pPr marL="3357984" indent="-227434" algn="l" rtl="0">
              <a:spcBef>
                <a:spcPts val="1420"/>
              </a:spcBef>
              <a:spcAft>
                <a:spcPts val="0"/>
              </a:spcAft>
              <a:buClr>
                <a:schemeClr val="dk1"/>
              </a:buClr>
              <a:buFont typeface="Times New Roman"/>
              <a:buChar char="•"/>
              <a:defRPr/>
            </a:lvl3pPr>
            <a:lvl4pPr marL="4701417" indent="-307216" algn="l" rtl="0">
              <a:spcBef>
                <a:spcPts val="1160"/>
              </a:spcBef>
              <a:spcAft>
                <a:spcPts val="0"/>
              </a:spcAft>
              <a:buClr>
                <a:schemeClr val="dk1"/>
              </a:buClr>
              <a:buFont typeface="Times New Roman"/>
              <a:buChar char="–"/>
              <a:defRPr/>
            </a:lvl4pPr>
            <a:lvl5pPr marL="6044849" indent="-304448" algn="l" rtl="0">
              <a:spcBef>
                <a:spcPts val="1160"/>
              </a:spcBef>
              <a:spcAft>
                <a:spcPts val="0"/>
              </a:spcAft>
              <a:buClr>
                <a:schemeClr val="dk1"/>
              </a:buClr>
              <a:buFont typeface="Times New Roman"/>
              <a:buChar char="»"/>
              <a:defRPr/>
            </a:lvl5pPr>
            <a:lvl6pPr marL="6346374" indent="-313873" algn="l" rtl="0">
              <a:spcBef>
                <a:spcPts val="1160"/>
              </a:spcBef>
              <a:spcAft>
                <a:spcPts val="0"/>
              </a:spcAft>
              <a:buClr>
                <a:schemeClr val="dk1"/>
              </a:buClr>
              <a:buFont typeface="Times New Roman"/>
              <a:buChar char="»"/>
              <a:defRPr/>
            </a:lvl6pPr>
            <a:lvl7pPr marL="6647785" indent="-310484" algn="l" rtl="0">
              <a:spcBef>
                <a:spcPts val="1160"/>
              </a:spcBef>
              <a:spcAft>
                <a:spcPts val="0"/>
              </a:spcAft>
              <a:buClr>
                <a:schemeClr val="dk1"/>
              </a:buClr>
              <a:buFont typeface="Times New Roman"/>
              <a:buChar char="»"/>
              <a:defRPr/>
            </a:lvl7pPr>
            <a:lvl8pPr marL="6949196" indent="-307095" algn="l" rtl="0">
              <a:spcBef>
                <a:spcPts val="1160"/>
              </a:spcBef>
              <a:spcAft>
                <a:spcPts val="0"/>
              </a:spcAft>
              <a:buClr>
                <a:schemeClr val="dk1"/>
              </a:buClr>
              <a:buFont typeface="Times New Roman"/>
              <a:buChar char="»"/>
              <a:defRPr/>
            </a:lvl8pPr>
            <a:lvl9pPr marL="7250607" indent="-303707" algn="l" rtl="0">
              <a:spcBef>
                <a:spcPts val="1160"/>
              </a:spcBef>
              <a:spcAft>
                <a:spcPts val="0"/>
              </a:spcAft>
              <a:buClr>
                <a:schemeClr val="dk1"/>
              </a:buClr>
              <a:buFont typeface="Times New Roman"/>
              <a:buChar char="»"/>
              <a:defRPr/>
            </a:lvl9pPr>
          </a:lstStyle>
          <a:p>
            <a:endParaRPr/>
          </a:p>
        </p:txBody>
      </p:sp>
      <p:sp>
        <p:nvSpPr>
          <p:cNvPr id="74" name="Shape 74"/>
          <p:cNvSpPr txBox="1">
            <a:spLocks noGrp="1"/>
          </p:cNvSpPr>
          <p:nvPr>
            <p:ph type="dt" idx="10"/>
          </p:nvPr>
        </p:nvSpPr>
        <p:spPr>
          <a:xfrm>
            <a:off x="1645977" y="29992537"/>
            <a:ext cx="4571903" cy="2194396"/>
          </a:xfrm>
          <a:prstGeom prst="rect">
            <a:avLst/>
          </a:prstGeom>
          <a:noFill/>
          <a:ln>
            <a:noFill/>
          </a:ln>
        </p:spPr>
        <p:txBody>
          <a:bodyPr lIns="91425" tIns="91425" rIns="91425" bIns="91425" anchor="t" anchorCtr="0"/>
          <a:lstStyle>
            <a:lvl1pPr marL="0" marR="0" indent="0" algn="l" rtl="0">
              <a:spcBef>
                <a:spcPts val="0"/>
              </a:spcBef>
              <a:defRPr/>
            </a:lvl1pPr>
            <a:lvl2pPr marL="301411" marR="0" indent="-9311" algn="l" rtl="0">
              <a:spcBef>
                <a:spcPts val="0"/>
              </a:spcBef>
              <a:defRPr/>
            </a:lvl2pPr>
            <a:lvl3pPr marL="602822" marR="0" indent="-5922" algn="l" rtl="0">
              <a:spcBef>
                <a:spcPts val="0"/>
              </a:spcBef>
              <a:defRPr/>
            </a:lvl3pPr>
            <a:lvl4pPr marL="904232" marR="0" indent="-2532" algn="l" rtl="0">
              <a:spcBef>
                <a:spcPts val="0"/>
              </a:spcBef>
              <a:defRPr/>
            </a:lvl4pPr>
            <a:lvl5pPr marL="1205644" marR="0" indent="-11844" algn="l" rtl="0">
              <a:spcBef>
                <a:spcPts val="0"/>
              </a:spcBef>
              <a:defRPr/>
            </a:lvl5pPr>
            <a:lvl6pPr marL="1507055" marR="0" indent="-8455" algn="l" rtl="0">
              <a:spcBef>
                <a:spcPts val="0"/>
              </a:spcBef>
              <a:defRPr/>
            </a:lvl6pPr>
            <a:lvl7pPr marL="1808466" marR="0" indent="-5065" algn="l" rtl="0">
              <a:spcBef>
                <a:spcPts val="0"/>
              </a:spcBef>
              <a:defRPr/>
            </a:lvl7pPr>
            <a:lvl8pPr marL="2109876" marR="0" indent="-1676" algn="l" rtl="0">
              <a:spcBef>
                <a:spcPts val="0"/>
              </a:spcBef>
              <a:defRPr/>
            </a:lvl8pPr>
            <a:lvl9pPr marL="2411287" marR="0" indent="-10986" algn="l" rtl="0">
              <a:spcBef>
                <a:spcPts val="0"/>
              </a:spcBef>
              <a:defRPr/>
            </a:lvl9pPr>
          </a:lstStyle>
          <a:p>
            <a:endParaRPr/>
          </a:p>
        </p:txBody>
      </p:sp>
      <p:sp>
        <p:nvSpPr>
          <p:cNvPr id="75" name="Shape 75"/>
          <p:cNvSpPr txBox="1">
            <a:spLocks noGrp="1"/>
          </p:cNvSpPr>
          <p:nvPr>
            <p:ph type="ftr" idx="11"/>
          </p:nvPr>
        </p:nvSpPr>
        <p:spPr>
          <a:xfrm>
            <a:off x="7497832" y="29992537"/>
            <a:ext cx="6949938" cy="2194396"/>
          </a:xfrm>
          <a:prstGeom prst="rect">
            <a:avLst/>
          </a:prstGeom>
          <a:noFill/>
          <a:ln>
            <a:noFill/>
          </a:ln>
        </p:spPr>
        <p:txBody>
          <a:bodyPr lIns="91425" tIns="91425" rIns="91425" bIns="91425" anchor="t" anchorCtr="0"/>
          <a:lstStyle>
            <a:lvl1pPr marL="0" marR="0" indent="0" algn="ctr" rtl="0">
              <a:spcBef>
                <a:spcPts val="0"/>
              </a:spcBef>
              <a:defRPr/>
            </a:lvl1pPr>
            <a:lvl2pPr marL="301411" marR="0" indent="-9311" algn="l" rtl="0">
              <a:spcBef>
                <a:spcPts val="0"/>
              </a:spcBef>
              <a:defRPr/>
            </a:lvl2pPr>
            <a:lvl3pPr marL="602822" marR="0" indent="-5922" algn="l" rtl="0">
              <a:spcBef>
                <a:spcPts val="0"/>
              </a:spcBef>
              <a:defRPr/>
            </a:lvl3pPr>
            <a:lvl4pPr marL="904232" marR="0" indent="-2532" algn="l" rtl="0">
              <a:spcBef>
                <a:spcPts val="0"/>
              </a:spcBef>
              <a:defRPr/>
            </a:lvl4pPr>
            <a:lvl5pPr marL="1205644" marR="0" indent="-11844" algn="l" rtl="0">
              <a:spcBef>
                <a:spcPts val="0"/>
              </a:spcBef>
              <a:defRPr/>
            </a:lvl5pPr>
            <a:lvl6pPr marL="1507055" marR="0" indent="-8455" algn="l" rtl="0">
              <a:spcBef>
                <a:spcPts val="0"/>
              </a:spcBef>
              <a:defRPr/>
            </a:lvl6pPr>
            <a:lvl7pPr marL="1808466" marR="0" indent="-5065" algn="l" rtl="0">
              <a:spcBef>
                <a:spcPts val="0"/>
              </a:spcBef>
              <a:defRPr/>
            </a:lvl7pPr>
            <a:lvl8pPr marL="2109876" marR="0" indent="-1676" algn="l" rtl="0">
              <a:spcBef>
                <a:spcPts val="0"/>
              </a:spcBef>
              <a:defRPr/>
            </a:lvl8pPr>
            <a:lvl9pPr marL="2411287" marR="0" indent="-10986" algn="l" rtl="0">
              <a:spcBef>
                <a:spcPts val="0"/>
              </a:spcBef>
              <a:defRPr/>
            </a:lvl9pPr>
          </a:lstStyle>
          <a:p>
            <a:endParaRPr/>
          </a:p>
        </p:txBody>
      </p:sp>
      <p:sp>
        <p:nvSpPr>
          <p:cNvPr id="76" name="Shape 76"/>
          <p:cNvSpPr txBox="1">
            <a:spLocks noGrp="1"/>
          </p:cNvSpPr>
          <p:nvPr>
            <p:ph type="sldNum" idx="12"/>
          </p:nvPr>
        </p:nvSpPr>
        <p:spPr>
          <a:xfrm>
            <a:off x="15727718" y="29992537"/>
            <a:ext cx="4571903" cy="2194396"/>
          </a:xfrm>
          <a:prstGeom prst="rect">
            <a:avLst/>
          </a:prstGeom>
          <a:noFill/>
          <a:ln>
            <a:noFill/>
          </a:ln>
        </p:spPr>
        <p:txBody>
          <a:bodyPr lIns="268675" tIns="134325" rIns="268675" bIns="134325" anchor="t" anchorCtr="0">
            <a:noAutofit/>
          </a:bodyPr>
          <a:lstStyle>
            <a:lvl1pPr marL="0" marR="0" indent="0" algn="r" rtl="0">
              <a:spcBef>
                <a:spcPts val="0"/>
              </a:spcBef>
              <a:buNone/>
              <a:defRPr sz="4000" b="0" i="0" u="none" strike="noStrike" cap="none" baseline="0">
                <a:solidFill>
                  <a:schemeClr val="dk1"/>
                </a:solidFill>
                <a:latin typeface="Times New Roman"/>
                <a:ea typeface="Times New Roman"/>
                <a:cs typeface="Times New Roman"/>
                <a:sym typeface="Times New Roman"/>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4800717" y="13761698"/>
            <a:ext cx="26335035" cy="4663168"/>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301411" algn="ctr" rtl="0">
              <a:spcBef>
                <a:spcPts val="0"/>
              </a:spcBef>
              <a:spcAft>
                <a:spcPts val="0"/>
              </a:spcAft>
              <a:defRPr/>
            </a:lvl6pPr>
            <a:lvl7pPr marL="602822" algn="ctr" rtl="0">
              <a:spcBef>
                <a:spcPts val="0"/>
              </a:spcBef>
              <a:spcAft>
                <a:spcPts val="0"/>
              </a:spcAft>
              <a:defRPr/>
            </a:lvl7pPr>
            <a:lvl8pPr marL="904232" algn="ctr" rtl="0">
              <a:spcBef>
                <a:spcPts val="0"/>
              </a:spcBef>
              <a:spcAft>
                <a:spcPts val="0"/>
              </a:spcAft>
              <a:defRPr/>
            </a:lvl8pPr>
            <a:lvl9pPr marL="1205644" algn="ctr" rtl="0">
              <a:spcBef>
                <a:spcPts val="0"/>
              </a:spcBef>
              <a:spcAft>
                <a:spcPts val="0"/>
              </a:spcAft>
              <a:defRPr/>
            </a:lvl9pPr>
          </a:lstStyle>
          <a:p>
            <a:endParaRPr/>
          </a:p>
        </p:txBody>
      </p:sp>
      <p:sp>
        <p:nvSpPr>
          <p:cNvPr id="79" name="Shape 79"/>
          <p:cNvSpPr txBox="1">
            <a:spLocks noGrp="1"/>
          </p:cNvSpPr>
          <p:nvPr>
            <p:ph type="body" idx="1"/>
          </p:nvPr>
        </p:nvSpPr>
        <p:spPr>
          <a:xfrm rot="5400000">
            <a:off x="-4558958" y="9130506"/>
            <a:ext cx="26335035" cy="13925551"/>
          </a:xfrm>
          <a:prstGeom prst="rect">
            <a:avLst/>
          </a:prstGeom>
          <a:noFill/>
          <a:ln>
            <a:noFill/>
          </a:ln>
        </p:spPr>
        <p:txBody>
          <a:bodyPr lIns="91425" tIns="91425" rIns="91425" bIns="91425" anchor="t" anchorCtr="0"/>
          <a:lstStyle>
            <a:lvl1pPr marL="1007277" indent="-404027" algn="l" rtl="0">
              <a:spcBef>
                <a:spcPts val="1900"/>
              </a:spcBef>
              <a:spcAft>
                <a:spcPts val="0"/>
              </a:spcAft>
              <a:buClr>
                <a:schemeClr val="dk1"/>
              </a:buClr>
              <a:buFont typeface="Times New Roman"/>
              <a:buChar char="•"/>
              <a:defRPr/>
            </a:lvl1pPr>
            <a:lvl2pPr marL="2182631" indent="-322080" algn="l" rtl="0">
              <a:spcBef>
                <a:spcPts val="1660"/>
              </a:spcBef>
              <a:spcAft>
                <a:spcPts val="0"/>
              </a:spcAft>
              <a:buClr>
                <a:schemeClr val="dk1"/>
              </a:buClr>
              <a:buFont typeface="Times New Roman"/>
              <a:buChar char="–"/>
              <a:defRPr/>
            </a:lvl2pPr>
            <a:lvl3pPr marL="3357984" indent="-227434" algn="l" rtl="0">
              <a:spcBef>
                <a:spcPts val="1420"/>
              </a:spcBef>
              <a:spcAft>
                <a:spcPts val="0"/>
              </a:spcAft>
              <a:buClr>
                <a:schemeClr val="dk1"/>
              </a:buClr>
              <a:buFont typeface="Times New Roman"/>
              <a:buChar char="•"/>
              <a:defRPr/>
            </a:lvl3pPr>
            <a:lvl4pPr marL="4701417" indent="-307216" algn="l" rtl="0">
              <a:spcBef>
                <a:spcPts val="1160"/>
              </a:spcBef>
              <a:spcAft>
                <a:spcPts val="0"/>
              </a:spcAft>
              <a:buClr>
                <a:schemeClr val="dk1"/>
              </a:buClr>
              <a:buFont typeface="Times New Roman"/>
              <a:buChar char="–"/>
              <a:defRPr/>
            </a:lvl4pPr>
            <a:lvl5pPr marL="6044849" indent="-304448" algn="l" rtl="0">
              <a:spcBef>
                <a:spcPts val="1160"/>
              </a:spcBef>
              <a:spcAft>
                <a:spcPts val="0"/>
              </a:spcAft>
              <a:buClr>
                <a:schemeClr val="dk1"/>
              </a:buClr>
              <a:buFont typeface="Times New Roman"/>
              <a:buChar char="»"/>
              <a:defRPr/>
            </a:lvl5pPr>
            <a:lvl6pPr marL="6346374" indent="-313873" algn="l" rtl="0">
              <a:spcBef>
                <a:spcPts val="1160"/>
              </a:spcBef>
              <a:spcAft>
                <a:spcPts val="0"/>
              </a:spcAft>
              <a:buClr>
                <a:schemeClr val="dk1"/>
              </a:buClr>
              <a:buFont typeface="Times New Roman"/>
              <a:buChar char="»"/>
              <a:defRPr/>
            </a:lvl6pPr>
            <a:lvl7pPr marL="6647785" indent="-310484" algn="l" rtl="0">
              <a:spcBef>
                <a:spcPts val="1160"/>
              </a:spcBef>
              <a:spcAft>
                <a:spcPts val="0"/>
              </a:spcAft>
              <a:buClr>
                <a:schemeClr val="dk1"/>
              </a:buClr>
              <a:buFont typeface="Times New Roman"/>
              <a:buChar char="»"/>
              <a:defRPr/>
            </a:lvl7pPr>
            <a:lvl8pPr marL="6949196" indent="-307095" algn="l" rtl="0">
              <a:spcBef>
                <a:spcPts val="1160"/>
              </a:spcBef>
              <a:spcAft>
                <a:spcPts val="0"/>
              </a:spcAft>
              <a:buClr>
                <a:schemeClr val="dk1"/>
              </a:buClr>
              <a:buFont typeface="Times New Roman"/>
              <a:buChar char="»"/>
              <a:defRPr/>
            </a:lvl8pPr>
            <a:lvl9pPr marL="7250607" indent="-303707" algn="l" rtl="0">
              <a:spcBef>
                <a:spcPts val="1160"/>
              </a:spcBef>
              <a:spcAft>
                <a:spcPts val="0"/>
              </a:spcAft>
              <a:buClr>
                <a:schemeClr val="dk1"/>
              </a:buClr>
              <a:buFont typeface="Times New Roman"/>
              <a:buChar char="»"/>
              <a:defRPr/>
            </a:lvl9pPr>
          </a:lstStyle>
          <a:p>
            <a:endParaRPr/>
          </a:p>
        </p:txBody>
      </p:sp>
      <p:sp>
        <p:nvSpPr>
          <p:cNvPr id="80" name="Shape 80"/>
          <p:cNvSpPr txBox="1">
            <a:spLocks noGrp="1"/>
          </p:cNvSpPr>
          <p:nvPr>
            <p:ph type="dt" idx="10"/>
          </p:nvPr>
        </p:nvSpPr>
        <p:spPr>
          <a:xfrm>
            <a:off x="1645977" y="29992537"/>
            <a:ext cx="4571903" cy="2194396"/>
          </a:xfrm>
          <a:prstGeom prst="rect">
            <a:avLst/>
          </a:prstGeom>
          <a:noFill/>
          <a:ln>
            <a:noFill/>
          </a:ln>
        </p:spPr>
        <p:txBody>
          <a:bodyPr lIns="91425" tIns="91425" rIns="91425" bIns="91425" anchor="t" anchorCtr="0"/>
          <a:lstStyle>
            <a:lvl1pPr marL="0" marR="0" indent="0" algn="l" rtl="0">
              <a:spcBef>
                <a:spcPts val="0"/>
              </a:spcBef>
              <a:defRPr/>
            </a:lvl1pPr>
            <a:lvl2pPr marL="301411" marR="0" indent="-9311" algn="l" rtl="0">
              <a:spcBef>
                <a:spcPts val="0"/>
              </a:spcBef>
              <a:defRPr/>
            </a:lvl2pPr>
            <a:lvl3pPr marL="602822" marR="0" indent="-5922" algn="l" rtl="0">
              <a:spcBef>
                <a:spcPts val="0"/>
              </a:spcBef>
              <a:defRPr/>
            </a:lvl3pPr>
            <a:lvl4pPr marL="904232" marR="0" indent="-2532" algn="l" rtl="0">
              <a:spcBef>
                <a:spcPts val="0"/>
              </a:spcBef>
              <a:defRPr/>
            </a:lvl4pPr>
            <a:lvl5pPr marL="1205644" marR="0" indent="-11844" algn="l" rtl="0">
              <a:spcBef>
                <a:spcPts val="0"/>
              </a:spcBef>
              <a:defRPr/>
            </a:lvl5pPr>
            <a:lvl6pPr marL="1507055" marR="0" indent="-8455" algn="l" rtl="0">
              <a:spcBef>
                <a:spcPts val="0"/>
              </a:spcBef>
              <a:defRPr/>
            </a:lvl6pPr>
            <a:lvl7pPr marL="1808466" marR="0" indent="-5065" algn="l" rtl="0">
              <a:spcBef>
                <a:spcPts val="0"/>
              </a:spcBef>
              <a:defRPr/>
            </a:lvl7pPr>
            <a:lvl8pPr marL="2109876" marR="0" indent="-1676" algn="l" rtl="0">
              <a:spcBef>
                <a:spcPts val="0"/>
              </a:spcBef>
              <a:defRPr/>
            </a:lvl8pPr>
            <a:lvl9pPr marL="2411287" marR="0" indent="-10986" algn="l" rtl="0">
              <a:spcBef>
                <a:spcPts val="0"/>
              </a:spcBef>
              <a:defRPr/>
            </a:lvl9pPr>
          </a:lstStyle>
          <a:p>
            <a:endParaRPr/>
          </a:p>
        </p:txBody>
      </p:sp>
      <p:sp>
        <p:nvSpPr>
          <p:cNvPr id="81" name="Shape 81"/>
          <p:cNvSpPr txBox="1">
            <a:spLocks noGrp="1"/>
          </p:cNvSpPr>
          <p:nvPr>
            <p:ph type="ftr" idx="11"/>
          </p:nvPr>
        </p:nvSpPr>
        <p:spPr>
          <a:xfrm>
            <a:off x="7497832" y="29992537"/>
            <a:ext cx="6949938" cy="2194396"/>
          </a:xfrm>
          <a:prstGeom prst="rect">
            <a:avLst/>
          </a:prstGeom>
          <a:noFill/>
          <a:ln>
            <a:noFill/>
          </a:ln>
        </p:spPr>
        <p:txBody>
          <a:bodyPr lIns="91425" tIns="91425" rIns="91425" bIns="91425" anchor="t" anchorCtr="0"/>
          <a:lstStyle>
            <a:lvl1pPr marL="0" marR="0" indent="0" algn="ctr" rtl="0">
              <a:spcBef>
                <a:spcPts val="0"/>
              </a:spcBef>
              <a:defRPr/>
            </a:lvl1pPr>
            <a:lvl2pPr marL="301411" marR="0" indent="-9311" algn="l" rtl="0">
              <a:spcBef>
                <a:spcPts val="0"/>
              </a:spcBef>
              <a:defRPr/>
            </a:lvl2pPr>
            <a:lvl3pPr marL="602822" marR="0" indent="-5922" algn="l" rtl="0">
              <a:spcBef>
                <a:spcPts val="0"/>
              </a:spcBef>
              <a:defRPr/>
            </a:lvl3pPr>
            <a:lvl4pPr marL="904232" marR="0" indent="-2532" algn="l" rtl="0">
              <a:spcBef>
                <a:spcPts val="0"/>
              </a:spcBef>
              <a:defRPr/>
            </a:lvl4pPr>
            <a:lvl5pPr marL="1205644" marR="0" indent="-11844" algn="l" rtl="0">
              <a:spcBef>
                <a:spcPts val="0"/>
              </a:spcBef>
              <a:defRPr/>
            </a:lvl5pPr>
            <a:lvl6pPr marL="1507055" marR="0" indent="-8455" algn="l" rtl="0">
              <a:spcBef>
                <a:spcPts val="0"/>
              </a:spcBef>
              <a:defRPr/>
            </a:lvl6pPr>
            <a:lvl7pPr marL="1808466" marR="0" indent="-5065" algn="l" rtl="0">
              <a:spcBef>
                <a:spcPts val="0"/>
              </a:spcBef>
              <a:defRPr/>
            </a:lvl7pPr>
            <a:lvl8pPr marL="2109876" marR="0" indent="-1676" algn="l" rtl="0">
              <a:spcBef>
                <a:spcPts val="0"/>
              </a:spcBef>
              <a:defRPr/>
            </a:lvl8pPr>
            <a:lvl9pPr marL="2411287" marR="0" indent="-10986" algn="l" rtl="0">
              <a:spcBef>
                <a:spcPts val="0"/>
              </a:spcBef>
              <a:defRPr/>
            </a:lvl9pPr>
          </a:lstStyle>
          <a:p>
            <a:endParaRPr/>
          </a:p>
        </p:txBody>
      </p:sp>
      <p:sp>
        <p:nvSpPr>
          <p:cNvPr id="82" name="Shape 82"/>
          <p:cNvSpPr txBox="1">
            <a:spLocks noGrp="1"/>
          </p:cNvSpPr>
          <p:nvPr>
            <p:ph type="sldNum" idx="12"/>
          </p:nvPr>
        </p:nvSpPr>
        <p:spPr>
          <a:xfrm>
            <a:off x="15727718" y="29992537"/>
            <a:ext cx="4571903" cy="2194396"/>
          </a:xfrm>
          <a:prstGeom prst="rect">
            <a:avLst/>
          </a:prstGeom>
          <a:noFill/>
          <a:ln>
            <a:noFill/>
          </a:ln>
        </p:spPr>
        <p:txBody>
          <a:bodyPr lIns="268675" tIns="134325" rIns="268675" bIns="134325" anchor="t" anchorCtr="0">
            <a:noAutofit/>
          </a:bodyPr>
          <a:lstStyle>
            <a:lvl1pPr marL="0" marR="0" indent="0" algn="r" rtl="0">
              <a:spcBef>
                <a:spcPts val="0"/>
              </a:spcBef>
              <a:buNone/>
              <a:defRPr sz="4000" b="0" i="0" u="none" strike="noStrike" cap="none" baseline="0">
                <a:solidFill>
                  <a:schemeClr val="dk1"/>
                </a:solidFill>
                <a:latin typeface="Times New Roman"/>
                <a:ea typeface="Times New Roman"/>
                <a:cs typeface="Times New Roman"/>
                <a:sym typeface="Times New Roman"/>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1645788" y="10226678"/>
            <a:ext cx="18654032" cy="7054849"/>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301411" marR="0" indent="-9311" algn="ctr" rtl="0">
              <a:spcBef>
                <a:spcPts val="0"/>
              </a:spcBef>
              <a:spcAft>
                <a:spcPts val="0"/>
              </a:spcAft>
              <a:defRPr/>
            </a:lvl6pPr>
            <a:lvl7pPr marL="602822" marR="0" indent="-5922" algn="ctr" rtl="0">
              <a:spcBef>
                <a:spcPts val="0"/>
              </a:spcBef>
              <a:spcAft>
                <a:spcPts val="0"/>
              </a:spcAft>
              <a:defRPr/>
            </a:lvl7pPr>
            <a:lvl8pPr marL="904232" marR="0" indent="-2532" algn="ctr" rtl="0">
              <a:spcBef>
                <a:spcPts val="0"/>
              </a:spcBef>
              <a:spcAft>
                <a:spcPts val="0"/>
              </a:spcAft>
              <a:defRPr/>
            </a:lvl8pPr>
            <a:lvl9pPr marL="1205644" marR="0" indent="-11844" algn="ctr" rtl="0">
              <a:spcBef>
                <a:spcPts val="0"/>
              </a:spcBef>
              <a:spcAft>
                <a:spcPts val="0"/>
              </a:spcAft>
              <a:defRPr/>
            </a:lvl9pPr>
          </a:lstStyle>
          <a:p>
            <a:endParaRPr/>
          </a:p>
        </p:txBody>
      </p:sp>
      <p:sp>
        <p:nvSpPr>
          <p:cNvPr id="20" name="Shape 20"/>
          <p:cNvSpPr txBox="1">
            <a:spLocks noGrp="1"/>
          </p:cNvSpPr>
          <p:nvPr>
            <p:ph type="subTitle" idx="1"/>
          </p:nvPr>
        </p:nvSpPr>
        <p:spPr>
          <a:xfrm>
            <a:off x="3291569" y="18653128"/>
            <a:ext cx="15362464" cy="8413749"/>
          </a:xfrm>
          <a:prstGeom prst="rect">
            <a:avLst/>
          </a:prstGeom>
          <a:noFill/>
          <a:ln>
            <a:noFill/>
          </a:ln>
        </p:spPr>
        <p:txBody>
          <a:bodyPr lIns="91425" tIns="91425" rIns="91425" bIns="91425" anchor="t" anchorCtr="0"/>
          <a:lstStyle>
            <a:lvl1pPr marL="0" marR="0" indent="0" algn="ctr" rtl="0">
              <a:spcBef>
                <a:spcPts val="1900"/>
              </a:spcBef>
              <a:spcAft>
                <a:spcPts val="0"/>
              </a:spcAft>
              <a:buClr>
                <a:schemeClr val="dk1"/>
              </a:buClr>
              <a:buFont typeface="Times New Roman"/>
              <a:buNone/>
              <a:defRPr/>
            </a:lvl1pPr>
            <a:lvl2pPr marL="301411" marR="0" indent="-9311" algn="ctr" rtl="0">
              <a:spcBef>
                <a:spcPts val="1660"/>
              </a:spcBef>
              <a:spcAft>
                <a:spcPts val="0"/>
              </a:spcAft>
              <a:buClr>
                <a:schemeClr val="dk1"/>
              </a:buClr>
              <a:buFont typeface="Times New Roman"/>
              <a:buNone/>
              <a:defRPr/>
            </a:lvl2pPr>
            <a:lvl3pPr marL="602822" marR="0" indent="-5922" algn="ctr" rtl="0">
              <a:spcBef>
                <a:spcPts val="1420"/>
              </a:spcBef>
              <a:spcAft>
                <a:spcPts val="0"/>
              </a:spcAft>
              <a:buClr>
                <a:schemeClr val="dk1"/>
              </a:buClr>
              <a:buFont typeface="Times New Roman"/>
              <a:buNone/>
              <a:defRPr/>
            </a:lvl3pPr>
            <a:lvl4pPr marL="904232" marR="0" indent="-2532" algn="ctr" rtl="0">
              <a:spcBef>
                <a:spcPts val="1160"/>
              </a:spcBef>
              <a:spcAft>
                <a:spcPts val="0"/>
              </a:spcAft>
              <a:buClr>
                <a:schemeClr val="dk1"/>
              </a:buClr>
              <a:buFont typeface="Times New Roman"/>
              <a:buNone/>
              <a:defRPr/>
            </a:lvl4pPr>
            <a:lvl5pPr marL="1205644" marR="0" indent="-11844" algn="ctr" rtl="0">
              <a:spcBef>
                <a:spcPts val="1160"/>
              </a:spcBef>
              <a:spcAft>
                <a:spcPts val="0"/>
              </a:spcAft>
              <a:buClr>
                <a:schemeClr val="dk1"/>
              </a:buClr>
              <a:buFont typeface="Times New Roman"/>
              <a:buNone/>
              <a:defRPr/>
            </a:lvl5pPr>
            <a:lvl6pPr marL="1507055" marR="0" indent="-8455" algn="ctr" rtl="0">
              <a:spcBef>
                <a:spcPts val="1160"/>
              </a:spcBef>
              <a:spcAft>
                <a:spcPts val="0"/>
              </a:spcAft>
              <a:buClr>
                <a:schemeClr val="dk1"/>
              </a:buClr>
              <a:buFont typeface="Times New Roman"/>
              <a:buNone/>
              <a:defRPr/>
            </a:lvl6pPr>
            <a:lvl7pPr marL="1808466" marR="0" indent="-5065" algn="ctr" rtl="0">
              <a:spcBef>
                <a:spcPts val="1160"/>
              </a:spcBef>
              <a:spcAft>
                <a:spcPts val="0"/>
              </a:spcAft>
              <a:buClr>
                <a:schemeClr val="dk1"/>
              </a:buClr>
              <a:buFont typeface="Times New Roman"/>
              <a:buNone/>
              <a:defRPr/>
            </a:lvl7pPr>
            <a:lvl8pPr marL="2109876" marR="0" indent="-1676" algn="ctr" rtl="0">
              <a:spcBef>
                <a:spcPts val="1160"/>
              </a:spcBef>
              <a:spcAft>
                <a:spcPts val="0"/>
              </a:spcAft>
              <a:buClr>
                <a:schemeClr val="dk1"/>
              </a:buClr>
              <a:buFont typeface="Times New Roman"/>
              <a:buNone/>
              <a:defRPr/>
            </a:lvl8pPr>
            <a:lvl9pPr marL="2411287" marR="0" indent="-10986" algn="ctr" rtl="0">
              <a:spcBef>
                <a:spcPts val="1160"/>
              </a:spcBef>
              <a:spcAft>
                <a:spcPts val="0"/>
              </a:spcAft>
              <a:buClr>
                <a:schemeClr val="dk1"/>
              </a:buClr>
              <a:buFont typeface="Times New Roman"/>
              <a:buNone/>
              <a:defRPr/>
            </a:lvl9pPr>
          </a:lstStyle>
          <a:p>
            <a:endParaRPr/>
          </a:p>
        </p:txBody>
      </p:sp>
      <p:sp>
        <p:nvSpPr>
          <p:cNvPr id="21" name="Shape 21"/>
          <p:cNvSpPr txBox="1">
            <a:spLocks noGrp="1"/>
          </p:cNvSpPr>
          <p:nvPr>
            <p:ph type="dt" idx="10"/>
          </p:nvPr>
        </p:nvSpPr>
        <p:spPr>
          <a:xfrm>
            <a:off x="1645977" y="29992537"/>
            <a:ext cx="4571903" cy="2194396"/>
          </a:xfrm>
          <a:prstGeom prst="rect">
            <a:avLst/>
          </a:prstGeom>
          <a:noFill/>
          <a:ln>
            <a:noFill/>
          </a:ln>
        </p:spPr>
        <p:txBody>
          <a:bodyPr lIns="91425" tIns="91425" rIns="91425" bIns="91425" anchor="t" anchorCtr="0"/>
          <a:lstStyle>
            <a:lvl1pPr marL="0" marR="0" indent="0" algn="l" rtl="0">
              <a:spcBef>
                <a:spcPts val="0"/>
              </a:spcBef>
              <a:defRPr/>
            </a:lvl1pPr>
            <a:lvl2pPr marL="301411" marR="0" indent="-9311" algn="l" rtl="0">
              <a:spcBef>
                <a:spcPts val="0"/>
              </a:spcBef>
              <a:defRPr/>
            </a:lvl2pPr>
            <a:lvl3pPr marL="602822" marR="0" indent="-5922" algn="l" rtl="0">
              <a:spcBef>
                <a:spcPts val="0"/>
              </a:spcBef>
              <a:defRPr/>
            </a:lvl3pPr>
            <a:lvl4pPr marL="904232" marR="0" indent="-2532" algn="l" rtl="0">
              <a:spcBef>
                <a:spcPts val="0"/>
              </a:spcBef>
              <a:defRPr/>
            </a:lvl4pPr>
            <a:lvl5pPr marL="1205644" marR="0" indent="-11844" algn="l" rtl="0">
              <a:spcBef>
                <a:spcPts val="0"/>
              </a:spcBef>
              <a:defRPr/>
            </a:lvl5pPr>
            <a:lvl6pPr marL="1507055" marR="0" indent="-8455" algn="l" rtl="0">
              <a:spcBef>
                <a:spcPts val="0"/>
              </a:spcBef>
              <a:defRPr/>
            </a:lvl6pPr>
            <a:lvl7pPr marL="1808466" marR="0" indent="-5065" algn="l" rtl="0">
              <a:spcBef>
                <a:spcPts val="0"/>
              </a:spcBef>
              <a:defRPr/>
            </a:lvl7pPr>
            <a:lvl8pPr marL="2109876" marR="0" indent="-1676" algn="l" rtl="0">
              <a:spcBef>
                <a:spcPts val="0"/>
              </a:spcBef>
              <a:defRPr/>
            </a:lvl8pPr>
            <a:lvl9pPr marL="2411287" marR="0" indent="-10986" algn="l" rtl="0">
              <a:spcBef>
                <a:spcPts val="0"/>
              </a:spcBef>
              <a:defRPr/>
            </a:lvl9pPr>
          </a:lstStyle>
          <a:p>
            <a:endParaRPr/>
          </a:p>
        </p:txBody>
      </p:sp>
      <p:sp>
        <p:nvSpPr>
          <p:cNvPr id="22" name="Shape 22"/>
          <p:cNvSpPr txBox="1">
            <a:spLocks noGrp="1"/>
          </p:cNvSpPr>
          <p:nvPr>
            <p:ph type="ftr" idx="11"/>
          </p:nvPr>
        </p:nvSpPr>
        <p:spPr>
          <a:xfrm>
            <a:off x="7497832" y="29992537"/>
            <a:ext cx="6949938" cy="2194396"/>
          </a:xfrm>
          <a:prstGeom prst="rect">
            <a:avLst/>
          </a:prstGeom>
          <a:noFill/>
          <a:ln>
            <a:noFill/>
          </a:ln>
        </p:spPr>
        <p:txBody>
          <a:bodyPr lIns="91425" tIns="91425" rIns="91425" bIns="91425" anchor="t" anchorCtr="0"/>
          <a:lstStyle>
            <a:lvl1pPr marL="0" marR="0" indent="0" algn="ctr" rtl="0">
              <a:spcBef>
                <a:spcPts val="0"/>
              </a:spcBef>
              <a:defRPr/>
            </a:lvl1pPr>
            <a:lvl2pPr marL="301411" marR="0" indent="-9311" algn="l" rtl="0">
              <a:spcBef>
                <a:spcPts val="0"/>
              </a:spcBef>
              <a:defRPr/>
            </a:lvl2pPr>
            <a:lvl3pPr marL="602822" marR="0" indent="-5922" algn="l" rtl="0">
              <a:spcBef>
                <a:spcPts val="0"/>
              </a:spcBef>
              <a:defRPr/>
            </a:lvl3pPr>
            <a:lvl4pPr marL="904232" marR="0" indent="-2532" algn="l" rtl="0">
              <a:spcBef>
                <a:spcPts val="0"/>
              </a:spcBef>
              <a:defRPr/>
            </a:lvl4pPr>
            <a:lvl5pPr marL="1205644" marR="0" indent="-11844" algn="l" rtl="0">
              <a:spcBef>
                <a:spcPts val="0"/>
              </a:spcBef>
              <a:defRPr/>
            </a:lvl5pPr>
            <a:lvl6pPr marL="1507055" marR="0" indent="-8455" algn="l" rtl="0">
              <a:spcBef>
                <a:spcPts val="0"/>
              </a:spcBef>
              <a:defRPr/>
            </a:lvl6pPr>
            <a:lvl7pPr marL="1808466" marR="0" indent="-5065" algn="l" rtl="0">
              <a:spcBef>
                <a:spcPts val="0"/>
              </a:spcBef>
              <a:defRPr/>
            </a:lvl7pPr>
            <a:lvl8pPr marL="2109876" marR="0" indent="-1676" algn="l" rtl="0">
              <a:spcBef>
                <a:spcPts val="0"/>
              </a:spcBef>
              <a:defRPr/>
            </a:lvl8pPr>
            <a:lvl9pPr marL="2411287" marR="0" indent="-10986" algn="l" rtl="0">
              <a:spcBef>
                <a:spcPts val="0"/>
              </a:spcBef>
              <a:defRPr/>
            </a:lvl9pPr>
          </a:lstStyle>
          <a:p>
            <a:endParaRPr/>
          </a:p>
        </p:txBody>
      </p:sp>
      <p:sp>
        <p:nvSpPr>
          <p:cNvPr id="23" name="Shape 23"/>
          <p:cNvSpPr txBox="1">
            <a:spLocks noGrp="1"/>
          </p:cNvSpPr>
          <p:nvPr>
            <p:ph type="sldNum" idx="12"/>
          </p:nvPr>
        </p:nvSpPr>
        <p:spPr>
          <a:xfrm>
            <a:off x="15727718" y="29992537"/>
            <a:ext cx="4571903" cy="2194396"/>
          </a:xfrm>
          <a:prstGeom prst="rect">
            <a:avLst/>
          </a:prstGeom>
          <a:noFill/>
          <a:ln>
            <a:noFill/>
          </a:ln>
        </p:spPr>
        <p:txBody>
          <a:bodyPr lIns="268675" tIns="134325" rIns="268675" bIns="134325" anchor="t" anchorCtr="0">
            <a:noAutofit/>
          </a:bodyPr>
          <a:lstStyle>
            <a:lvl1pPr marL="0" marR="0" indent="0" algn="r" rtl="0">
              <a:spcBef>
                <a:spcPts val="0"/>
              </a:spcBef>
              <a:buNone/>
              <a:defRPr sz="4000" b="0" i="0" u="none" strike="noStrike" cap="none" baseline="0">
                <a:solidFill>
                  <a:schemeClr val="dk1"/>
                </a:solidFill>
                <a:latin typeface="Times New Roman"/>
                <a:ea typeface="Times New Roman"/>
                <a:cs typeface="Times New Roman"/>
                <a:sym typeface="Times New Roman"/>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1645977" y="2925863"/>
            <a:ext cx="18653643" cy="5486605"/>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301411" algn="ctr" rtl="0">
              <a:spcBef>
                <a:spcPts val="0"/>
              </a:spcBef>
              <a:spcAft>
                <a:spcPts val="0"/>
              </a:spcAft>
              <a:defRPr/>
            </a:lvl6pPr>
            <a:lvl7pPr marL="602822" algn="ctr" rtl="0">
              <a:spcBef>
                <a:spcPts val="0"/>
              </a:spcBef>
              <a:spcAft>
                <a:spcPts val="0"/>
              </a:spcAft>
              <a:defRPr/>
            </a:lvl7pPr>
            <a:lvl8pPr marL="904232" algn="ctr" rtl="0">
              <a:spcBef>
                <a:spcPts val="0"/>
              </a:spcBef>
              <a:spcAft>
                <a:spcPts val="0"/>
              </a:spcAft>
              <a:defRPr/>
            </a:lvl8pPr>
            <a:lvl9pPr marL="1205644" algn="ctr" rtl="0">
              <a:spcBef>
                <a:spcPts val="0"/>
              </a:spcBef>
              <a:spcAft>
                <a:spcPts val="0"/>
              </a:spcAft>
              <a:defRPr/>
            </a:lvl9pPr>
          </a:lstStyle>
          <a:p>
            <a:endParaRPr/>
          </a:p>
        </p:txBody>
      </p:sp>
      <p:sp>
        <p:nvSpPr>
          <p:cNvPr id="26" name="Shape 26"/>
          <p:cNvSpPr txBox="1">
            <a:spLocks noGrp="1"/>
          </p:cNvSpPr>
          <p:nvPr>
            <p:ph type="body" idx="1"/>
          </p:nvPr>
        </p:nvSpPr>
        <p:spPr>
          <a:xfrm>
            <a:off x="1645977" y="9511497"/>
            <a:ext cx="18653643" cy="19749574"/>
          </a:xfrm>
          <a:prstGeom prst="rect">
            <a:avLst/>
          </a:prstGeom>
          <a:noFill/>
          <a:ln>
            <a:noFill/>
          </a:ln>
        </p:spPr>
        <p:txBody>
          <a:bodyPr lIns="91425" tIns="91425" rIns="91425" bIns="91425" anchor="t" anchorCtr="0"/>
          <a:lstStyle>
            <a:lvl1pPr marL="1007277" indent="-404027" algn="l" rtl="0">
              <a:spcBef>
                <a:spcPts val="1900"/>
              </a:spcBef>
              <a:spcAft>
                <a:spcPts val="0"/>
              </a:spcAft>
              <a:buClr>
                <a:schemeClr val="dk1"/>
              </a:buClr>
              <a:buFont typeface="Times New Roman"/>
              <a:buChar char="•"/>
              <a:defRPr/>
            </a:lvl1pPr>
            <a:lvl2pPr marL="2182631" indent="-322080" algn="l" rtl="0">
              <a:spcBef>
                <a:spcPts val="1660"/>
              </a:spcBef>
              <a:spcAft>
                <a:spcPts val="0"/>
              </a:spcAft>
              <a:buClr>
                <a:schemeClr val="dk1"/>
              </a:buClr>
              <a:buFont typeface="Times New Roman"/>
              <a:buChar char="–"/>
              <a:defRPr/>
            </a:lvl2pPr>
            <a:lvl3pPr marL="3357984" indent="-227434" algn="l" rtl="0">
              <a:spcBef>
                <a:spcPts val="1420"/>
              </a:spcBef>
              <a:spcAft>
                <a:spcPts val="0"/>
              </a:spcAft>
              <a:buClr>
                <a:schemeClr val="dk1"/>
              </a:buClr>
              <a:buFont typeface="Times New Roman"/>
              <a:buChar char="•"/>
              <a:defRPr/>
            </a:lvl3pPr>
            <a:lvl4pPr marL="4701417" indent="-307216" algn="l" rtl="0">
              <a:spcBef>
                <a:spcPts val="1160"/>
              </a:spcBef>
              <a:spcAft>
                <a:spcPts val="0"/>
              </a:spcAft>
              <a:buClr>
                <a:schemeClr val="dk1"/>
              </a:buClr>
              <a:buFont typeface="Times New Roman"/>
              <a:buChar char="–"/>
              <a:defRPr/>
            </a:lvl4pPr>
            <a:lvl5pPr marL="6044849" indent="-304448" algn="l" rtl="0">
              <a:spcBef>
                <a:spcPts val="1160"/>
              </a:spcBef>
              <a:spcAft>
                <a:spcPts val="0"/>
              </a:spcAft>
              <a:buClr>
                <a:schemeClr val="dk1"/>
              </a:buClr>
              <a:buFont typeface="Times New Roman"/>
              <a:buChar char="»"/>
              <a:defRPr/>
            </a:lvl5pPr>
            <a:lvl6pPr marL="6346374" indent="-313873" algn="l" rtl="0">
              <a:spcBef>
                <a:spcPts val="1160"/>
              </a:spcBef>
              <a:spcAft>
                <a:spcPts val="0"/>
              </a:spcAft>
              <a:buClr>
                <a:schemeClr val="dk1"/>
              </a:buClr>
              <a:buFont typeface="Times New Roman"/>
              <a:buChar char="»"/>
              <a:defRPr/>
            </a:lvl6pPr>
            <a:lvl7pPr marL="6647785" indent="-310484" algn="l" rtl="0">
              <a:spcBef>
                <a:spcPts val="1160"/>
              </a:spcBef>
              <a:spcAft>
                <a:spcPts val="0"/>
              </a:spcAft>
              <a:buClr>
                <a:schemeClr val="dk1"/>
              </a:buClr>
              <a:buFont typeface="Times New Roman"/>
              <a:buChar char="»"/>
              <a:defRPr/>
            </a:lvl7pPr>
            <a:lvl8pPr marL="6949196" indent="-307095" algn="l" rtl="0">
              <a:spcBef>
                <a:spcPts val="1160"/>
              </a:spcBef>
              <a:spcAft>
                <a:spcPts val="0"/>
              </a:spcAft>
              <a:buClr>
                <a:schemeClr val="dk1"/>
              </a:buClr>
              <a:buFont typeface="Times New Roman"/>
              <a:buChar char="»"/>
              <a:defRPr/>
            </a:lvl8pPr>
            <a:lvl9pPr marL="7250607" indent="-303707" algn="l" rtl="0">
              <a:spcBef>
                <a:spcPts val="1160"/>
              </a:spcBef>
              <a:spcAft>
                <a:spcPts val="0"/>
              </a:spcAft>
              <a:buClr>
                <a:schemeClr val="dk1"/>
              </a:buClr>
              <a:buFont typeface="Times New Roman"/>
              <a:buChar char="»"/>
              <a:defRPr/>
            </a:lvl9pPr>
          </a:lstStyle>
          <a:p>
            <a:endParaRPr/>
          </a:p>
        </p:txBody>
      </p:sp>
      <p:sp>
        <p:nvSpPr>
          <p:cNvPr id="27" name="Shape 27"/>
          <p:cNvSpPr txBox="1">
            <a:spLocks noGrp="1"/>
          </p:cNvSpPr>
          <p:nvPr>
            <p:ph type="dt" idx="10"/>
          </p:nvPr>
        </p:nvSpPr>
        <p:spPr>
          <a:xfrm>
            <a:off x="1645977" y="29992537"/>
            <a:ext cx="4571903" cy="2194396"/>
          </a:xfrm>
          <a:prstGeom prst="rect">
            <a:avLst/>
          </a:prstGeom>
          <a:noFill/>
          <a:ln>
            <a:noFill/>
          </a:ln>
        </p:spPr>
        <p:txBody>
          <a:bodyPr lIns="91425" tIns="91425" rIns="91425" bIns="91425" anchor="t" anchorCtr="0"/>
          <a:lstStyle>
            <a:lvl1pPr marL="0" marR="0" indent="0" algn="l" rtl="0">
              <a:spcBef>
                <a:spcPts val="0"/>
              </a:spcBef>
              <a:defRPr/>
            </a:lvl1pPr>
            <a:lvl2pPr marL="301411" marR="0" indent="-9311" algn="l" rtl="0">
              <a:spcBef>
                <a:spcPts val="0"/>
              </a:spcBef>
              <a:defRPr/>
            </a:lvl2pPr>
            <a:lvl3pPr marL="602822" marR="0" indent="-5922" algn="l" rtl="0">
              <a:spcBef>
                <a:spcPts val="0"/>
              </a:spcBef>
              <a:defRPr/>
            </a:lvl3pPr>
            <a:lvl4pPr marL="904232" marR="0" indent="-2532" algn="l" rtl="0">
              <a:spcBef>
                <a:spcPts val="0"/>
              </a:spcBef>
              <a:defRPr/>
            </a:lvl4pPr>
            <a:lvl5pPr marL="1205644" marR="0" indent="-11844" algn="l" rtl="0">
              <a:spcBef>
                <a:spcPts val="0"/>
              </a:spcBef>
              <a:defRPr/>
            </a:lvl5pPr>
            <a:lvl6pPr marL="1507055" marR="0" indent="-8455" algn="l" rtl="0">
              <a:spcBef>
                <a:spcPts val="0"/>
              </a:spcBef>
              <a:defRPr/>
            </a:lvl6pPr>
            <a:lvl7pPr marL="1808466" marR="0" indent="-5065" algn="l" rtl="0">
              <a:spcBef>
                <a:spcPts val="0"/>
              </a:spcBef>
              <a:defRPr/>
            </a:lvl7pPr>
            <a:lvl8pPr marL="2109876" marR="0" indent="-1676" algn="l" rtl="0">
              <a:spcBef>
                <a:spcPts val="0"/>
              </a:spcBef>
              <a:defRPr/>
            </a:lvl8pPr>
            <a:lvl9pPr marL="2411287" marR="0" indent="-10986" algn="l" rtl="0">
              <a:spcBef>
                <a:spcPts val="0"/>
              </a:spcBef>
              <a:defRPr/>
            </a:lvl9pPr>
          </a:lstStyle>
          <a:p>
            <a:endParaRPr/>
          </a:p>
        </p:txBody>
      </p:sp>
      <p:sp>
        <p:nvSpPr>
          <p:cNvPr id="28" name="Shape 28"/>
          <p:cNvSpPr txBox="1">
            <a:spLocks noGrp="1"/>
          </p:cNvSpPr>
          <p:nvPr>
            <p:ph type="ftr" idx="11"/>
          </p:nvPr>
        </p:nvSpPr>
        <p:spPr>
          <a:xfrm>
            <a:off x="7497832" y="29992537"/>
            <a:ext cx="6949938" cy="2194396"/>
          </a:xfrm>
          <a:prstGeom prst="rect">
            <a:avLst/>
          </a:prstGeom>
          <a:noFill/>
          <a:ln>
            <a:noFill/>
          </a:ln>
        </p:spPr>
        <p:txBody>
          <a:bodyPr lIns="91425" tIns="91425" rIns="91425" bIns="91425" anchor="t" anchorCtr="0"/>
          <a:lstStyle>
            <a:lvl1pPr marL="0" marR="0" indent="0" algn="ctr" rtl="0">
              <a:spcBef>
                <a:spcPts val="0"/>
              </a:spcBef>
              <a:defRPr/>
            </a:lvl1pPr>
            <a:lvl2pPr marL="301411" marR="0" indent="-9311" algn="l" rtl="0">
              <a:spcBef>
                <a:spcPts val="0"/>
              </a:spcBef>
              <a:defRPr/>
            </a:lvl2pPr>
            <a:lvl3pPr marL="602822" marR="0" indent="-5922" algn="l" rtl="0">
              <a:spcBef>
                <a:spcPts val="0"/>
              </a:spcBef>
              <a:defRPr/>
            </a:lvl3pPr>
            <a:lvl4pPr marL="904232" marR="0" indent="-2532" algn="l" rtl="0">
              <a:spcBef>
                <a:spcPts val="0"/>
              </a:spcBef>
              <a:defRPr/>
            </a:lvl4pPr>
            <a:lvl5pPr marL="1205644" marR="0" indent="-11844" algn="l" rtl="0">
              <a:spcBef>
                <a:spcPts val="0"/>
              </a:spcBef>
              <a:defRPr/>
            </a:lvl5pPr>
            <a:lvl6pPr marL="1507055" marR="0" indent="-8455" algn="l" rtl="0">
              <a:spcBef>
                <a:spcPts val="0"/>
              </a:spcBef>
              <a:defRPr/>
            </a:lvl6pPr>
            <a:lvl7pPr marL="1808466" marR="0" indent="-5065" algn="l" rtl="0">
              <a:spcBef>
                <a:spcPts val="0"/>
              </a:spcBef>
              <a:defRPr/>
            </a:lvl7pPr>
            <a:lvl8pPr marL="2109876" marR="0" indent="-1676" algn="l" rtl="0">
              <a:spcBef>
                <a:spcPts val="0"/>
              </a:spcBef>
              <a:defRPr/>
            </a:lvl8pPr>
            <a:lvl9pPr marL="2411287" marR="0" indent="-10986" algn="l" rtl="0">
              <a:spcBef>
                <a:spcPts val="0"/>
              </a:spcBef>
              <a:defRPr/>
            </a:lvl9pPr>
          </a:lstStyle>
          <a:p>
            <a:endParaRPr/>
          </a:p>
        </p:txBody>
      </p:sp>
      <p:sp>
        <p:nvSpPr>
          <p:cNvPr id="29" name="Shape 29"/>
          <p:cNvSpPr txBox="1">
            <a:spLocks noGrp="1"/>
          </p:cNvSpPr>
          <p:nvPr>
            <p:ph type="sldNum" idx="12"/>
          </p:nvPr>
        </p:nvSpPr>
        <p:spPr>
          <a:xfrm>
            <a:off x="15727718" y="29992537"/>
            <a:ext cx="4571903" cy="2194396"/>
          </a:xfrm>
          <a:prstGeom prst="rect">
            <a:avLst/>
          </a:prstGeom>
          <a:noFill/>
          <a:ln>
            <a:noFill/>
          </a:ln>
        </p:spPr>
        <p:txBody>
          <a:bodyPr lIns="268675" tIns="134325" rIns="268675" bIns="134325" anchor="t" anchorCtr="0">
            <a:noAutofit/>
          </a:bodyPr>
          <a:lstStyle>
            <a:lvl1pPr marL="0" marR="0" indent="0" algn="r" rtl="0">
              <a:spcBef>
                <a:spcPts val="0"/>
              </a:spcBef>
              <a:buNone/>
              <a:defRPr sz="4000" b="0" i="0" u="none" strike="noStrike" cap="none" baseline="0">
                <a:solidFill>
                  <a:schemeClr val="dk1"/>
                </a:solidFill>
                <a:latin typeface="Times New Roman"/>
                <a:ea typeface="Times New Roman"/>
                <a:cs typeface="Times New Roman"/>
                <a:sym typeface="Times New Roman"/>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1733552" y="21153440"/>
            <a:ext cx="18654032" cy="653732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2" name="Shape 32"/>
          <p:cNvSpPr txBox="1">
            <a:spLocks noGrp="1"/>
          </p:cNvSpPr>
          <p:nvPr>
            <p:ph type="body" idx="1"/>
          </p:nvPr>
        </p:nvSpPr>
        <p:spPr>
          <a:xfrm>
            <a:off x="1733552" y="13952540"/>
            <a:ext cx="18654032" cy="7200900"/>
          </a:xfrm>
          <a:prstGeom prst="rect">
            <a:avLst/>
          </a:prstGeom>
          <a:noFill/>
          <a:ln>
            <a:noFill/>
          </a:ln>
        </p:spPr>
        <p:txBody>
          <a:bodyPr lIns="91425" tIns="91425" rIns="91425" bIns="91425" anchor="b" anchorCtr="0"/>
          <a:lstStyle>
            <a:lvl1pPr marL="0" indent="0" rtl="0">
              <a:spcBef>
                <a:spcPts val="0"/>
              </a:spcBef>
              <a:buFont typeface="Times New Roman"/>
              <a:buNone/>
              <a:defRPr/>
            </a:lvl1pPr>
            <a:lvl2pPr marL="301411" indent="-9311" rtl="0">
              <a:spcBef>
                <a:spcPts val="0"/>
              </a:spcBef>
              <a:buFont typeface="Times New Roman"/>
              <a:buNone/>
              <a:defRPr/>
            </a:lvl2pPr>
            <a:lvl3pPr marL="602822" indent="-5922" rtl="0">
              <a:spcBef>
                <a:spcPts val="0"/>
              </a:spcBef>
              <a:buFont typeface="Times New Roman"/>
              <a:buNone/>
              <a:defRPr/>
            </a:lvl3pPr>
            <a:lvl4pPr marL="904232" indent="-2532" rtl="0">
              <a:spcBef>
                <a:spcPts val="0"/>
              </a:spcBef>
              <a:buFont typeface="Times New Roman"/>
              <a:buNone/>
              <a:defRPr/>
            </a:lvl4pPr>
            <a:lvl5pPr marL="1205644" indent="-11844" rtl="0">
              <a:spcBef>
                <a:spcPts val="0"/>
              </a:spcBef>
              <a:buFont typeface="Times New Roman"/>
              <a:buNone/>
              <a:defRPr/>
            </a:lvl5pPr>
            <a:lvl6pPr marL="1507055" indent="-8455" rtl="0">
              <a:spcBef>
                <a:spcPts val="0"/>
              </a:spcBef>
              <a:buFont typeface="Times New Roman"/>
              <a:buNone/>
              <a:defRPr/>
            </a:lvl6pPr>
            <a:lvl7pPr marL="1808466" indent="-5065" rtl="0">
              <a:spcBef>
                <a:spcPts val="0"/>
              </a:spcBef>
              <a:buFont typeface="Times New Roman"/>
              <a:buNone/>
              <a:defRPr/>
            </a:lvl7pPr>
            <a:lvl8pPr marL="2109876" indent="-1676" rtl="0">
              <a:spcBef>
                <a:spcPts val="0"/>
              </a:spcBef>
              <a:buFont typeface="Times New Roman"/>
              <a:buNone/>
              <a:defRPr/>
            </a:lvl8pPr>
            <a:lvl9pPr marL="2411287" indent="-10986" rtl="0">
              <a:spcBef>
                <a:spcPts val="0"/>
              </a:spcBef>
              <a:buFont typeface="Times New Roman"/>
              <a:buNone/>
              <a:defRPr/>
            </a:lvl9pPr>
          </a:lstStyle>
          <a:p>
            <a:endParaRPr/>
          </a:p>
        </p:txBody>
      </p:sp>
      <p:sp>
        <p:nvSpPr>
          <p:cNvPr id="33" name="Shape 33"/>
          <p:cNvSpPr txBox="1">
            <a:spLocks noGrp="1"/>
          </p:cNvSpPr>
          <p:nvPr>
            <p:ph type="dt" idx="10"/>
          </p:nvPr>
        </p:nvSpPr>
        <p:spPr>
          <a:xfrm>
            <a:off x="1645977" y="29992537"/>
            <a:ext cx="4571903" cy="2194396"/>
          </a:xfrm>
          <a:prstGeom prst="rect">
            <a:avLst/>
          </a:prstGeom>
          <a:noFill/>
          <a:ln>
            <a:noFill/>
          </a:ln>
        </p:spPr>
        <p:txBody>
          <a:bodyPr lIns="91425" tIns="91425" rIns="91425" bIns="91425" anchor="t" anchorCtr="0"/>
          <a:lstStyle>
            <a:lvl1pPr marL="0" marR="0" indent="0" algn="l" rtl="0">
              <a:spcBef>
                <a:spcPts val="0"/>
              </a:spcBef>
              <a:defRPr/>
            </a:lvl1pPr>
            <a:lvl2pPr marL="301411" marR="0" indent="-9311" algn="l" rtl="0">
              <a:spcBef>
                <a:spcPts val="0"/>
              </a:spcBef>
              <a:defRPr/>
            </a:lvl2pPr>
            <a:lvl3pPr marL="602822" marR="0" indent="-5922" algn="l" rtl="0">
              <a:spcBef>
                <a:spcPts val="0"/>
              </a:spcBef>
              <a:defRPr/>
            </a:lvl3pPr>
            <a:lvl4pPr marL="904232" marR="0" indent="-2532" algn="l" rtl="0">
              <a:spcBef>
                <a:spcPts val="0"/>
              </a:spcBef>
              <a:defRPr/>
            </a:lvl4pPr>
            <a:lvl5pPr marL="1205644" marR="0" indent="-11844" algn="l" rtl="0">
              <a:spcBef>
                <a:spcPts val="0"/>
              </a:spcBef>
              <a:defRPr/>
            </a:lvl5pPr>
            <a:lvl6pPr marL="1507055" marR="0" indent="-8455" algn="l" rtl="0">
              <a:spcBef>
                <a:spcPts val="0"/>
              </a:spcBef>
              <a:defRPr/>
            </a:lvl6pPr>
            <a:lvl7pPr marL="1808466" marR="0" indent="-5065" algn="l" rtl="0">
              <a:spcBef>
                <a:spcPts val="0"/>
              </a:spcBef>
              <a:defRPr/>
            </a:lvl7pPr>
            <a:lvl8pPr marL="2109876" marR="0" indent="-1676" algn="l" rtl="0">
              <a:spcBef>
                <a:spcPts val="0"/>
              </a:spcBef>
              <a:defRPr/>
            </a:lvl8pPr>
            <a:lvl9pPr marL="2411287" marR="0" indent="-10986" algn="l" rtl="0">
              <a:spcBef>
                <a:spcPts val="0"/>
              </a:spcBef>
              <a:defRPr/>
            </a:lvl9pPr>
          </a:lstStyle>
          <a:p>
            <a:endParaRPr/>
          </a:p>
        </p:txBody>
      </p:sp>
      <p:sp>
        <p:nvSpPr>
          <p:cNvPr id="34" name="Shape 34"/>
          <p:cNvSpPr txBox="1">
            <a:spLocks noGrp="1"/>
          </p:cNvSpPr>
          <p:nvPr>
            <p:ph type="ftr" idx="11"/>
          </p:nvPr>
        </p:nvSpPr>
        <p:spPr>
          <a:xfrm>
            <a:off x="7497832" y="29992537"/>
            <a:ext cx="6949938" cy="2194396"/>
          </a:xfrm>
          <a:prstGeom prst="rect">
            <a:avLst/>
          </a:prstGeom>
          <a:noFill/>
          <a:ln>
            <a:noFill/>
          </a:ln>
        </p:spPr>
        <p:txBody>
          <a:bodyPr lIns="91425" tIns="91425" rIns="91425" bIns="91425" anchor="t" anchorCtr="0"/>
          <a:lstStyle>
            <a:lvl1pPr marL="0" marR="0" indent="0" algn="ctr" rtl="0">
              <a:spcBef>
                <a:spcPts val="0"/>
              </a:spcBef>
              <a:defRPr/>
            </a:lvl1pPr>
            <a:lvl2pPr marL="301411" marR="0" indent="-9311" algn="l" rtl="0">
              <a:spcBef>
                <a:spcPts val="0"/>
              </a:spcBef>
              <a:defRPr/>
            </a:lvl2pPr>
            <a:lvl3pPr marL="602822" marR="0" indent="-5922" algn="l" rtl="0">
              <a:spcBef>
                <a:spcPts val="0"/>
              </a:spcBef>
              <a:defRPr/>
            </a:lvl3pPr>
            <a:lvl4pPr marL="904232" marR="0" indent="-2532" algn="l" rtl="0">
              <a:spcBef>
                <a:spcPts val="0"/>
              </a:spcBef>
              <a:defRPr/>
            </a:lvl4pPr>
            <a:lvl5pPr marL="1205644" marR="0" indent="-11844" algn="l" rtl="0">
              <a:spcBef>
                <a:spcPts val="0"/>
              </a:spcBef>
              <a:defRPr/>
            </a:lvl5pPr>
            <a:lvl6pPr marL="1507055" marR="0" indent="-8455" algn="l" rtl="0">
              <a:spcBef>
                <a:spcPts val="0"/>
              </a:spcBef>
              <a:defRPr/>
            </a:lvl6pPr>
            <a:lvl7pPr marL="1808466" marR="0" indent="-5065" algn="l" rtl="0">
              <a:spcBef>
                <a:spcPts val="0"/>
              </a:spcBef>
              <a:defRPr/>
            </a:lvl7pPr>
            <a:lvl8pPr marL="2109876" marR="0" indent="-1676" algn="l" rtl="0">
              <a:spcBef>
                <a:spcPts val="0"/>
              </a:spcBef>
              <a:defRPr/>
            </a:lvl8pPr>
            <a:lvl9pPr marL="2411287" marR="0" indent="-10986" algn="l" rtl="0">
              <a:spcBef>
                <a:spcPts val="0"/>
              </a:spcBef>
              <a:defRPr/>
            </a:lvl9pPr>
          </a:lstStyle>
          <a:p>
            <a:endParaRPr/>
          </a:p>
        </p:txBody>
      </p:sp>
      <p:sp>
        <p:nvSpPr>
          <p:cNvPr id="35" name="Shape 35"/>
          <p:cNvSpPr txBox="1">
            <a:spLocks noGrp="1"/>
          </p:cNvSpPr>
          <p:nvPr>
            <p:ph type="sldNum" idx="12"/>
          </p:nvPr>
        </p:nvSpPr>
        <p:spPr>
          <a:xfrm>
            <a:off x="15727718" y="29992537"/>
            <a:ext cx="4571903" cy="2194396"/>
          </a:xfrm>
          <a:prstGeom prst="rect">
            <a:avLst/>
          </a:prstGeom>
          <a:noFill/>
          <a:ln>
            <a:noFill/>
          </a:ln>
        </p:spPr>
        <p:txBody>
          <a:bodyPr lIns="268675" tIns="134325" rIns="268675" bIns="134325" anchor="t" anchorCtr="0">
            <a:noAutofit/>
          </a:bodyPr>
          <a:lstStyle>
            <a:lvl1pPr marL="0" marR="0" indent="0" algn="r" rtl="0">
              <a:spcBef>
                <a:spcPts val="0"/>
              </a:spcBef>
              <a:buNone/>
              <a:defRPr sz="4000" b="0" i="0" u="none" strike="noStrike" cap="none" baseline="0">
                <a:solidFill>
                  <a:schemeClr val="dk1"/>
                </a:solidFill>
                <a:latin typeface="Times New Roman"/>
                <a:ea typeface="Times New Roman"/>
                <a:cs typeface="Times New Roman"/>
                <a:sym typeface="Times New Roman"/>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645977" y="2925863"/>
            <a:ext cx="18653643" cy="5486605"/>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301411" algn="ctr" rtl="0">
              <a:spcBef>
                <a:spcPts val="0"/>
              </a:spcBef>
              <a:spcAft>
                <a:spcPts val="0"/>
              </a:spcAft>
              <a:defRPr/>
            </a:lvl6pPr>
            <a:lvl7pPr marL="602822" algn="ctr" rtl="0">
              <a:spcBef>
                <a:spcPts val="0"/>
              </a:spcBef>
              <a:spcAft>
                <a:spcPts val="0"/>
              </a:spcAft>
              <a:defRPr/>
            </a:lvl7pPr>
            <a:lvl8pPr marL="904232" algn="ctr" rtl="0">
              <a:spcBef>
                <a:spcPts val="0"/>
              </a:spcBef>
              <a:spcAft>
                <a:spcPts val="0"/>
              </a:spcAft>
              <a:defRPr/>
            </a:lvl8pPr>
            <a:lvl9pPr marL="1205644" algn="ctr" rtl="0">
              <a:spcBef>
                <a:spcPts val="0"/>
              </a:spcBef>
              <a:spcAft>
                <a:spcPts val="0"/>
              </a:spcAft>
              <a:defRPr/>
            </a:lvl9pPr>
          </a:lstStyle>
          <a:p>
            <a:endParaRPr/>
          </a:p>
        </p:txBody>
      </p:sp>
      <p:sp>
        <p:nvSpPr>
          <p:cNvPr id="38" name="Shape 38"/>
          <p:cNvSpPr txBox="1">
            <a:spLocks noGrp="1"/>
          </p:cNvSpPr>
          <p:nvPr>
            <p:ph type="body" idx="1"/>
          </p:nvPr>
        </p:nvSpPr>
        <p:spPr>
          <a:xfrm>
            <a:off x="1645786" y="9510715"/>
            <a:ext cx="9294359" cy="19750086"/>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2"/>
          </p:nvPr>
        </p:nvSpPr>
        <p:spPr>
          <a:xfrm>
            <a:off x="11005457" y="9510715"/>
            <a:ext cx="9294359" cy="19750086"/>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dt" idx="10"/>
          </p:nvPr>
        </p:nvSpPr>
        <p:spPr>
          <a:xfrm>
            <a:off x="1645977" y="29992537"/>
            <a:ext cx="4571903" cy="2194396"/>
          </a:xfrm>
          <a:prstGeom prst="rect">
            <a:avLst/>
          </a:prstGeom>
          <a:noFill/>
          <a:ln>
            <a:noFill/>
          </a:ln>
        </p:spPr>
        <p:txBody>
          <a:bodyPr lIns="91425" tIns="91425" rIns="91425" bIns="91425" anchor="t" anchorCtr="0"/>
          <a:lstStyle>
            <a:lvl1pPr marL="0" marR="0" indent="0" algn="l" rtl="0">
              <a:spcBef>
                <a:spcPts val="0"/>
              </a:spcBef>
              <a:defRPr/>
            </a:lvl1pPr>
            <a:lvl2pPr marL="301411" marR="0" indent="-9311" algn="l" rtl="0">
              <a:spcBef>
                <a:spcPts val="0"/>
              </a:spcBef>
              <a:defRPr/>
            </a:lvl2pPr>
            <a:lvl3pPr marL="602822" marR="0" indent="-5922" algn="l" rtl="0">
              <a:spcBef>
                <a:spcPts val="0"/>
              </a:spcBef>
              <a:defRPr/>
            </a:lvl3pPr>
            <a:lvl4pPr marL="904232" marR="0" indent="-2532" algn="l" rtl="0">
              <a:spcBef>
                <a:spcPts val="0"/>
              </a:spcBef>
              <a:defRPr/>
            </a:lvl4pPr>
            <a:lvl5pPr marL="1205644" marR="0" indent="-11844" algn="l" rtl="0">
              <a:spcBef>
                <a:spcPts val="0"/>
              </a:spcBef>
              <a:defRPr/>
            </a:lvl5pPr>
            <a:lvl6pPr marL="1507055" marR="0" indent="-8455" algn="l" rtl="0">
              <a:spcBef>
                <a:spcPts val="0"/>
              </a:spcBef>
              <a:defRPr/>
            </a:lvl6pPr>
            <a:lvl7pPr marL="1808466" marR="0" indent="-5065" algn="l" rtl="0">
              <a:spcBef>
                <a:spcPts val="0"/>
              </a:spcBef>
              <a:defRPr/>
            </a:lvl7pPr>
            <a:lvl8pPr marL="2109876" marR="0" indent="-1676" algn="l" rtl="0">
              <a:spcBef>
                <a:spcPts val="0"/>
              </a:spcBef>
              <a:defRPr/>
            </a:lvl8pPr>
            <a:lvl9pPr marL="2411287" marR="0" indent="-10986" algn="l" rtl="0">
              <a:spcBef>
                <a:spcPts val="0"/>
              </a:spcBef>
              <a:defRPr/>
            </a:lvl9pPr>
          </a:lstStyle>
          <a:p>
            <a:endParaRPr/>
          </a:p>
        </p:txBody>
      </p:sp>
      <p:sp>
        <p:nvSpPr>
          <p:cNvPr id="41" name="Shape 41"/>
          <p:cNvSpPr txBox="1">
            <a:spLocks noGrp="1"/>
          </p:cNvSpPr>
          <p:nvPr>
            <p:ph type="ftr" idx="11"/>
          </p:nvPr>
        </p:nvSpPr>
        <p:spPr>
          <a:xfrm>
            <a:off x="7497832" y="29992537"/>
            <a:ext cx="6949938" cy="2194396"/>
          </a:xfrm>
          <a:prstGeom prst="rect">
            <a:avLst/>
          </a:prstGeom>
          <a:noFill/>
          <a:ln>
            <a:noFill/>
          </a:ln>
        </p:spPr>
        <p:txBody>
          <a:bodyPr lIns="91425" tIns="91425" rIns="91425" bIns="91425" anchor="t" anchorCtr="0"/>
          <a:lstStyle>
            <a:lvl1pPr marL="0" marR="0" indent="0" algn="ctr" rtl="0">
              <a:spcBef>
                <a:spcPts val="0"/>
              </a:spcBef>
              <a:defRPr/>
            </a:lvl1pPr>
            <a:lvl2pPr marL="301411" marR="0" indent="-9311" algn="l" rtl="0">
              <a:spcBef>
                <a:spcPts val="0"/>
              </a:spcBef>
              <a:defRPr/>
            </a:lvl2pPr>
            <a:lvl3pPr marL="602822" marR="0" indent="-5922" algn="l" rtl="0">
              <a:spcBef>
                <a:spcPts val="0"/>
              </a:spcBef>
              <a:defRPr/>
            </a:lvl3pPr>
            <a:lvl4pPr marL="904232" marR="0" indent="-2532" algn="l" rtl="0">
              <a:spcBef>
                <a:spcPts val="0"/>
              </a:spcBef>
              <a:defRPr/>
            </a:lvl4pPr>
            <a:lvl5pPr marL="1205644" marR="0" indent="-11844" algn="l" rtl="0">
              <a:spcBef>
                <a:spcPts val="0"/>
              </a:spcBef>
              <a:defRPr/>
            </a:lvl5pPr>
            <a:lvl6pPr marL="1507055" marR="0" indent="-8455" algn="l" rtl="0">
              <a:spcBef>
                <a:spcPts val="0"/>
              </a:spcBef>
              <a:defRPr/>
            </a:lvl6pPr>
            <a:lvl7pPr marL="1808466" marR="0" indent="-5065" algn="l" rtl="0">
              <a:spcBef>
                <a:spcPts val="0"/>
              </a:spcBef>
              <a:defRPr/>
            </a:lvl7pPr>
            <a:lvl8pPr marL="2109876" marR="0" indent="-1676" algn="l" rtl="0">
              <a:spcBef>
                <a:spcPts val="0"/>
              </a:spcBef>
              <a:defRPr/>
            </a:lvl8pPr>
            <a:lvl9pPr marL="2411287" marR="0" indent="-10986" algn="l" rtl="0">
              <a:spcBef>
                <a:spcPts val="0"/>
              </a:spcBef>
              <a:defRPr/>
            </a:lvl9pPr>
          </a:lstStyle>
          <a:p>
            <a:endParaRPr/>
          </a:p>
        </p:txBody>
      </p:sp>
      <p:sp>
        <p:nvSpPr>
          <p:cNvPr id="42" name="Shape 42"/>
          <p:cNvSpPr txBox="1">
            <a:spLocks noGrp="1"/>
          </p:cNvSpPr>
          <p:nvPr>
            <p:ph type="sldNum" idx="12"/>
          </p:nvPr>
        </p:nvSpPr>
        <p:spPr>
          <a:xfrm>
            <a:off x="15727718" y="29992537"/>
            <a:ext cx="4571903" cy="2194396"/>
          </a:xfrm>
          <a:prstGeom prst="rect">
            <a:avLst/>
          </a:prstGeom>
          <a:noFill/>
          <a:ln>
            <a:noFill/>
          </a:ln>
        </p:spPr>
        <p:txBody>
          <a:bodyPr lIns="268675" tIns="134325" rIns="268675" bIns="134325" anchor="t" anchorCtr="0">
            <a:noAutofit/>
          </a:bodyPr>
          <a:lstStyle>
            <a:lvl1pPr marL="0" marR="0" indent="0" algn="r" rtl="0">
              <a:spcBef>
                <a:spcPts val="0"/>
              </a:spcBef>
              <a:buNone/>
              <a:defRPr sz="4000" b="0" i="0" u="none" strike="noStrike" cap="none" baseline="0">
                <a:solidFill>
                  <a:schemeClr val="dk1"/>
                </a:solidFill>
                <a:latin typeface="Times New Roman"/>
                <a:ea typeface="Times New Roman"/>
                <a:cs typeface="Times New Roman"/>
                <a:sym typeface="Times New Roman"/>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1097419" y="1317625"/>
            <a:ext cx="19750768" cy="54863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body" idx="1"/>
          </p:nvPr>
        </p:nvSpPr>
        <p:spPr>
          <a:xfrm>
            <a:off x="1097417" y="7369178"/>
            <a:ext cx="9696450" cy="3070225"/>
          </a:xfrm>
          <a:prstGeom prst="rect">
            <a:avLst/>
          </a:prstGeom>
          <a:noFill/>
          <a:ln>
            <a:noFill/>
          </a:ln>
        </p:spPr>
        <p:txBody>
          <a:bodyPr lIns="91425" tIns="91425" rIns="91425" bIns="91425" anchor="b" anchorCtr="0"/>
          <a:lstStyle>
            <a:lvl1pPr marL="0" indent="0" rtl="0">
              <a:spcBef>
                <a:spcPts val="0"/>
              </a:spcBef>
              <a:buFont typeface="Times New Roman"/>
              <a:buNone/>
              <a:defRPr/>
            </a:lvl1pPr>
            <a:lvl2pPr marL="301411" indent="-9311" rtl="0">
              <a:spcBef>
                <a:spcPts val="0"/>
              </a:spcBef>
              <a:buFont typeface="Times New Roman"/>
              <a:buNone/>
              <a:defRPr/>
            </a:lvl2pPr>
            <a:lvl3pPr marL="602822" indent="-5922" rtl="0">
              <a:spcBef>
                <a:spcPts val="0"/>
              </a:spcBef>
              <a:buFont typeface="Times New Roman"/>
              <a:buNone/>
              <a:defRPr/>
            </a:lvl3pPr>
            <a:lvl4pPr marL="904232" indent="-2532" rtl="0">
              <a:spcBef>
                <a:spcPts val="0"/>
              </a:spcBef>
              <a:buFont typeface="Times New Roman"/>
              <a:buNone/>
              <a:defRPr/>
            </a:lvl4pPr>
            <a:lvl5pPr marL="1205644" indent="-11844" rtl="0">
              <a:spcBef>
                <a:spcPts val="0"/>
              </a:spcBef>
              <a:buFont typeface="Times New Roman"/>
              <a:buNone/>
              <a:defRPr/>
            </a:lvl5pPr>
            <a:lvl6pPr marL="1507055" indent="-8455" rtl="0">
              <a:spcBef>
                <a:spcPts val="0"/>
              </a:spcBef>
              <a:buFont typeface="Times New Roman"/>
              <a:buNone/>
              <a:defRPr/>
            </a:lvl6pPr>
            <a:lvl7pPr marL="1808466" indent="-5065" rtl="0">
              <a:spcBef>
                <a:spcPts val="0"/>
              </a:spcBef>
              <a:buFont typeface="Times New Roman"/>
              <a:buNone/>
              <a:defRPr/>
            </a:lvl7pPr>
            <a:lvl8pPr marL="2109876" indent="-1676" rtl="0">
              <a:spcBef>
                <a:spcPts val="0"/>
              </a:spcBef>
              <a:buFont typeface="Times New Roman"/>
              <a:buNone/>
              <a:defRPr/>
            </a:lvl8pPr>
            <a:lvl9pPr marL="2411287" indent="-10986" rtl="0">
              <a:spcBef>
                <a:spcPts val="0"/>
              </a:spcBef>
              <a:buFont typeface="Times New Roman"/>
              <a:buNone/>
              <a:defRPr/>
            </a:lvl9pPr>
          </a:lstStyle>
          <a:p>
            <a:endParaRPr/>
          </a:p>
        </p:txBody>
      </p:sp>
      <p:sp>
        <p:nvSpPr>
          <p:cNvPr id="46" name="Shape 46"/>
          <p:cNvSpPr txBox="1">
            <a:spLocks noGrp="1"/>
          </p:cNvSpPr>
          <p:nvPr>
            <p:ph type="body" idx="2"/>
          </p:nvPr>
        </p:nvSpPr>
        <p:spPr>
          <a:xfrm>
            <a:off x="1097417" y="10439403"/>
            <a:ext cx="9696450" cy="1896586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7" name="Shape 47"/>
          <p:cNvSpPr txBox="1">
            <a:spLocks noGrp="1"/>
          </p:cNvSpPr>
          <p:nvPr>
            <p:ph type="body" idx="3"/>
          </p:nvPr>
        </p:nvSpPr>
        <p:spPr>
          <a:xfrm>
            <a:off x="11148332" y="7369178"/>
            <a:ext cx="9699852" cy="3070225"/>
          </a:xfrm>
          <a:prstGeom prst="rect">
            <a:avLst/>
          </a:prstGeom>
          <a:noFill/>
          <a:ln>
            <a:noFill/>
          </a:ln>
        </p:spPr>
        <p:txBody>
          <a:bodyPr lIns="91425" tIns="91425" rIns="91425" bIns="91425" anchor="b" anchorCtr="0"/>
          <a:lstStyle>
            <a:lvl1pPr marL="0" indent="0" rtl="0">
              <a:spcBef>
                <a:spcPts val="0"/>
              </a:spcBef>
              <a:buFont typeface="Times New Roman"/>
              <a:buNone/>
              <a:defRPr/>
            </a:lvl1pPr>
            <a:lvl2pPr marL="301411" indent="-9311" rtl="0">
              <a:spcBef>
                <a:spcPts val="0"/>
              </a:spcBef>
              <a:buFont typeface="Times New Roman"/>
              <a:buNone/>
              <a:defRPr/>
            </a:lvl2pPr>
            <a:lvl3pPr marL="602822" indent="-5922" rtl="0">
              <a:spcBef>
                <a:spcPts val="0"/>
              </a:spcBef>
              <a:buFont typeface="Times New Roman"/>
              <a:buNone/>
              <a:defRPr/>
            </a:lvl3pPr>
            <a:lvl4pPr marL="904232" indent="-2532" rtl="0">
              <a:spcBef>
                <a:spcPts val="0"/>
              </a:spcBef>
              <a:buFont typeface="Times New Roman"/>
              <a:buNone/>
              <a:defRPr/>
            </a:lvl4pPr>
            <a:lvl5pPr marL="1205644" indent="-11844" rtl="0">
              <a:spcBef>
                <a:spcPts val="0"/>
              </a:spcBef>
              <a:buFont typeface="Times New Roman"/>
              <a:buNone/>
              <a:defRPr/>
            </a:lvl5pPr>
            <a:lvl6pPr marL="1507055" indent="-8455" rtl="0">
              <a:spcBef>
                <a:spcPts val="0"/>
              </a:spcBef>
              <a:buFont typeface="Times New Roman"/>
              <a:buNone/>
              <a:defRPr/>
            </a:lvl6pPr>
            <a:lvl7pPr marL="1808466" indent="-5065" rtl="0">
              <a:spcBef>
                <a:spcPts val="0"/>
              </a:spcBef>
              <a:buFont typeface="Times New Roman"/>
              <a:buNone/>
              <a:defRPr/>
            </a:lvl7pPr>
            <a:lvl8pPr marL="2109876" indent="-1676" rtl="0">
              <a:spcBef>
                <a:spcPts val="0"/>
              </a:spcBef>
              <a:buFont typeface="Times New Roman"/>
              <a:buNone/>
              <a:defRPr/>
            </a:lvl8pPr>
            <a:lvl9pPr marL="2411287" indent="-10986" rtl="0">
              <a:spcBef>
                <a:spcPts val="0"/>
              </a:spcBef>
              <a:buFont typeface="Times New Roman"/>
              <a:buNone/>
              <a:defRPr/>
            </a:lvl9pPr>
          </a:lstStyle>
          <a:p>
            <a:endParaRPr/>
          </a:p>
        </p:txBody>
      </p:sp>
      <p:sp>
        <p:nvSpPr>
          <p:cNvPr id="48" name="Shape 48"/>
          <p:cNvSpPr txBox="1">
            <a:spLocks noGrp="1"/>
          </p:cNvSpPr>
          <p:nvPr>
            <p:ph type="body" idx="4"/>
          </p:nvPr>
        </p:nvSpPr>
        <p:spPr>
          <a:xfrm>
            <a:off x="11148332" y="10439403"/>
            <a:ext cx="9699852" cy="1896586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9" name="Shape 49"/>
          <p:cNvSpPr txBox="1">
            <a:spLocks noGrp="1"/>
          </p:cNvSpPr>
          <p:nvPr>
            <p:ph type="dt" idx="10"/>
          </p:nvPr>
        </p:nvSpPr>
        <p:spPr>
          <a:xfrm>
            <a:off x="1645977" y="29992537"/>
            <a:ext cx="4571903" cy="2194396"/>
          </a:xfrm>
          <a:prstGeom prst="rect">
            <a:avLst/>
          </a:prstGeom>
          <a:noFill/>
          <a:ln>
            <a:noFill/>
          </a:ln>
        </p:spPr>
        <p:txBody>
          <a:bodyPr lIns="91425" tIns="91425" rIns="91425" bIns="91425" anchor="t" anchorCtr="0"/>
          <a:lstStyle>
            <a:lvl1pPr marL="0" marR="0" indent="0" algn="l" rtl="0">
              <a:spcBef>
                <a:spcPts val="0"/>
              </a:spcBef>
              <a:defRPr/>
            </a:lvl1pPr>
            <a:lvl2pPr marL="301411" marR="0" indent="-9311" algn="l" rtl="0">
              <a:spcBef>
                <a:spcPts val="0"/>
              </a:spcBef>
              <a:defRPr/>
            </a:lvl2pPr>
            <a:lvl3pPr marL="602822" marR="0" indent="-5922" algn="l" rtl="0">
              <a:spcBef>
                <a:spcPts val="0"/>
              </a:spcBef>
              <a:defRPr/>
            </a:lvl3pPr>
            <a:lvl4pPr marL="904232" marR="0" indent="-2532" algn="l" rtl="0">
              <a:spcBef>
                <a:spcPts val="0"/>
              </a:spcBef>
              <a:defRPr/>
            </a:lvl4pPr>
            <a:lvl5pPr marL="1205644" marR="0" indent="-11844" algn="l" rtl="0">
              <a:spcBef>
                <a:spcPts val="0"/>
              </a:spcBef>
              <a:defRPr/>
            </a:lvl5pPr>
            <a:lvl6pPr marL="1507055" marR="0" indent="-8455" algn="l" rtl="0">
              <a:spcBef>
                <a:spcPts val="0"/>
              </a:spcBef>
              <a:defRPr/>
            </a:lvl6pPr>
            <a:lvl7pPr marL="1808466" marR="0" indent="-5065" algn="l" rtl="0">
              <a:spcBef>
                <a:spcPts val="0"/>
              </a:spcBef>
              <a:defRPr/>
            </a:lvl7pPr>
            <a:lvl8pPr marL="2109876" marR="0" indent="-1676" algn="l" rtl="0">
              <a:spcBef>
                <a:spcPts val="0"/>
              </a:spcBef>
              <a:defRPr/>
            </a:lvl8pPr>
            <a:lvl9pPr marL="2411287" marR="0" indent="-10986" algn="l" rtl="0">
              <a:spcBef>
                <a:spcPts val="0"/>
              </a:spcBef>
              <a:defRPr/>
            </a:lvl9pPr>
          </a:lstStyle>
          <a:p>
            <a:endParaRPr/>
          </a:p>
        </p:txBody>
      </p:sp>
      <p:sp>
        <p:nvSpPr>
          <p:cNvPr id="50" name="Shape 50"/>
          <p:cNvSpPr txBox="1">
            <a:spLocks noGrp="1"/>
          </p:cNvSpPr>
          <p:nvPr>
            <p:ph type="ftr" idx="11"/>
          </p:nvPr>
        </p:nvSpPr>
        <p:spPr>
          <a:xfrm>
            <a:off x="7497832" y="29992537"/>
            <a:ext cx="6949938" cy="2194396"/>
          </a:xfrm>
          <a:prstGeom prst="rect">
            <a:avLst/>
          </a:prstGeom>
          <a:noFill/>
          <a:ln>
            <a:noFill/>
          </a:ln>
        </p:spPr>
        <p:txBody>
          <a:bodyPr lIns="91425" tIns="91425" rIns="91425" bIns="91425" anchor="t" anchorCtr="0"/>
          <a:lstStyle>
            <a:lvl1pPr marL="0" marR="0" indent="0" algn="ctr" rtl="0">
              <a:spcBef>
                <a:spcPts val="0"/>
              </a:spcBef>
              <a:defRPr/>
            </a:lvl1pPr>
            <a:lvl2pPr marL="301411" marR="0" indent="-9311" algn="l" rtl="0">
              <a:spcBef>
                <a:spcPts val="0"/>
              </a:spcBef>
              <a:defRPr/>
            </a:lvl2pPr>
            <a:lvl3pPr marL="602822" marR="0" indent="-5922" algn="l" rtl="0">
              <a:spcBef>
                <a:spcPts val="0"/>
              </a:spcBef>
              <a:defRPr/>
            </a:lvl3pPr>
            <a:lvl4pPr marL="904232" marR="0" indent="-2532" algn="l" rtl="0">
              <a:spcBef>
                <a:spcPts val="0"/>
              </a:spcBef>
              <a:defRPr/>
            </a:lvl4pPr>
            <a:lvl5pPr marL="1205644" marR="0" indent="-11844" algn="l" rtl="0">
              <a:spcBef>
                <a:spcPts val="0"/>
              </a:spcBef>
              <a:defRPr/>
            </a:lvl5pPr>
            <a:lvl6pPr marL="1507055" marR="0" indent="-8455" algn="l" rtl="0">
              <a:spcBef>
                <a:spcPts val="0"/>
              </a:spcBef>
              <a:defRPr/>
            </a:lvl6pPr>
            <a:lvl7pPr marL="1808466" marR="0" indent="-5065" algn="l" rtl="0">
              <a:spcBef>
                <a:spcPts val="0"/>
              </a:spcBef>
              <a:defRPr/>
            </a:lvl7pPr>
            <a:lvl8pPr marL="2109876" marR="0" indent="-1676" algn="l" rtl="0">
              <a:spcBef>
                <a:spcPts val="0"/>
              </a:spcBef>
              <a:defRPr/>
            </a:lvl8pPr>
            <a:lvl9pPr marL="2411287" marR="0" indent="-10986" algn="l" rtl="0">
              <a:spcBef>
                <a:spcPts val="0"/>
              </a:spcBef>
              <a:defRPr/>
            </a:lvl9pPr>
          </a:lstStyle>
          <a:p>
            <a:endParaRPr/>
          </a:p>
        </p:txBody>
      </p:sp>
      <p:sp>
        <p:nvSpPr>
          <p:cNvPr id="51" name="Shape 51"/>
          <p:cNvSpPr txBox="1">
            <a:spLocks noGrp="1"/>
          </p:cNvSpPr>
          <p:nvPr>
            <p:ph type="sldNum" idx="12"/>
          </p:nvPr>
        </p:nvSpPr>
        <p:spPr>
          <a:xfrm>
            <a:off x="15727718" y="29992537"/>
            <a:ext cx="4571903" cy="2194396"/>
          </a:xfrm>
          <a:prstGeom prst="rect">
            <a:avLst/>
          </a:prstGeom>
          <a:noFill/>
          <a:ln>
            <a:noFill/>
          </a:ln>
        </p:spPr>
        <p:txBody>
          <a:bodyPr lIns="268675" tIns="134325" rIns="268675" bIns="134325" anchor="t" anchorCtr="0">
            <a:noAutofit/>
          </a:bodyPr>
          <a:lstStyle>
            <a:lvl1pPr marL="0" marR="0" indent="0" algn="r" rtl="0">
              <a:spcBef>
                <a:spcPts val="0"/>
              </a:spcBef>
              <a:buNone/>
              <a:defRPr sz="4000" b="0" i="0" u="none" strike="noStrike" cap="none" baseline="0">
                <a:solidFill>
                  <a:schemeClr val="dk1"/>
                </a:solidFill>
                <a:latin typeface="Times New Roman"/>
                <a:ea typeface="Times New Roman"/>
                <a:cs typeface="Times New Roman"/>
                <a:sym typeface="Times New Roman"/>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645977" y="2925863"/>
            <a:ext cx="18653643" cy="5486605"/>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301411" algn="ctr" rtl="0">
              <a:spcBef>
                <a:spcPts val="0"/>
              </a:spcBef>
              <a:spcAft>
                <a:spcPts val="0"/>
              </a:spcAft>
              <a:defRPr/>
            </a:lvl6pPr>
            <a:lvl7pPr marL="602822" algn="ctr" rtl="0">
              <a:spcBef>
                <a:spcPts val="0"/>
              </a:spcBef>
              <a:spcAft>
                <a:spcPts val="0"/>
              </a:spcAft>
              <a:defRPr/>
            </a:lvl7pPr>
            <a:lvl8pPr marL="904232" algn="ctr" rtl="0">
              <a:spcBef>
                <a:spcPts val="0"/>
              </a:spcBef>
              <a:spcAft>
                <a:spcPts val="0"/>
              </a:spcAft>
              <a:defRPr/>
            </a:lvl8pPr>
            <a:lvl9pPr marL="1205644" algn="ctr" rtl="0">
              <a:spcBef>
                <a:spcPts val="0"/>
              </a:spcBef>
              <a:spcAft>
                <a:spcPts val="0"/>
              </a:spcAft>
              <a:defRPr/>
            </a:lvl9pPr>
          </a:lstStyle>
          <a:p>
            <a:endParaRPr/>
          </a:p>
        </p:txBody>
      </p:sp>
      <p:sp>
        <p:nvSpPr>
          <p:cNvPr id="54" name="Shape 54"/>
          <p:cNvSpPr txBox="1">
            <a:spLocks noGrp="1"/>
          </p:cNvSpPr>
          <p:nvPr>
            <p:ph type="dt" idx="10"/>
          </p:nvPr>
        </p:nvSpPr>
        <p:spPr>
          <a:xfrm>
            <a:off x="1645977" y="29992537"/>
            <a:ext cx="4571903" cy="2194396"/>
          </a:xfrm>
          <a:prstGeom prst="rect">
            <a:avLst/>
          </a:prstGeom>
          <a:noFill/>
          <a:ln>
            <a:noFill/>
          </a:ln>
        </p:spPr>
        <p:txBody>
          <a:bodyPr lIns="91425" tIns="91425" rIns="91425" bIns="91425" anchor="t" anchorCtr="0"/>
          <a:lstStyle>
            <a:lvl1pPr marL="0" marR="0" indent="0" algn="l" rtl="0">
              <a:spcBef>
                <a:spcPts val="0"/>
              </a:spcBef>
              <a:defRPr/>
            </a:lvl1pPr>
            <a:lvl2pPr marL="301411" marR="0" indent="-9311" algn="l" rtl="0">
              <a:spcBef>
                <a:spcPts val="0"/>
              </a:spcBef>
              <a:defRPr/>
            </a:lvl2pPr>
            <a:lvl3pPr marL="602822" marR="0" indent="-5922" algn="l" rtl="0">
              <a:spcBef>
                <a:spcPts val="0"/>
              </a:spcBef>
              <a:defRPr/>
            </a:lvl3pPr>
            <a:lvl4pPr marL="904232" marR="0" indent="-2532" algn="l" rtl="0">
              <a:spcBef>
                <a:spcPts val="0"/>
              </a:spcBef>
              <a:defRPr/>
            </a:lvl4pPr>
            <a:lvl5pPr marL="1205644" marR="0" indent="-11844" algn="l" rtl="0">
              <a:spcBef>
                <a:spcPts val="0"/>
              </a:spcBef>
              <a:defRPr/>
            </a:lvl5pPr>
            <a:lvl6pPr marL="1507055" marR="0" indent="-8455" algn="l" rtl="0">
              <a:spcBef>
                <a:spcPts val="0"/>
              </a:spcBef>
              <a:defRPr/>
            </a:lvl6pPr>
            <a:lvl7pPr marL="1808466" marR="0" indent="-5065" algn="l" rtl="0">
              <a:spcBef>
                <a:spcPts val="0"/>
              </a:spcBef>
              <a:defRPr/>
            </a:lvl7pPr>
            <a:lvl8pPr marL="2109876" marR="0" indent="-1676" algn="l" rtl="0">
              <a:spcBef>
                <a:spcPts val="0"/>
              </a:spcBef>
              <a:defRPr/>
            </a:lvl8pPr>
            <a:lvl9pPr marL="2411287" marR="0" indent="-10986" algn="l" rtl="0">
              <a:spcBef>
                <a:spcPts val="0"/>
              </a:spcBef>
              <a:defRPr/>
            </a:lvl9pPr>
          </a:lstStyle>
          <a:p>
            <a:endParaRPr/>
          </a:p>
        </p:txBody>
      </p:sp>
      <p:sp>
        <p:nvSpPr>
          <p:cNvPr id="55" name="Shape 55"/>
          <p:cNvSpPr txBox="1">
            <a:spLocks noGrp="1"/>
          </p:cNvSpPr>
          <p:nvPr>
            <p:ph type="ftr" idx="11"/>
          </p:nvPr>
        </p:nvSpPr>
        <p:spPr>
          <a:xfrm>
            <a:off x="7497832" y="29992537"/>
            <a:ext cx="6949938" cy="2194396"/>
          </a:xfrm>
          <a:prstGeom prst="rect">
            <a:avLst/>
          </a:prstGeom>
          <a:noFill/>
          <a:ln>
            <a:noFill/>
          </a:ln>
        </p:spPr>
        <p:txBody>
          <a:bodyPr lIns="91425" tIns="91425" rIns="91425" bIns="91425" anchor="t" anchorCtr="0"/>
          <a:lstStyle>
            <a:lvl1pPr marL="0" marR="0" indent="0" algn="ctr" rtl="0">
              <a:spcBef>
                <a:spcPts val="0"/>
              </a:spcBef>
              <a:defRPr/>
            </a:lvl1pPr>
            <a:lvl2pPr marL="301411" marR="0" indent="-9311" algn="l" rtl="0">
              <a:spcBef>
                <a:spcPts val="0"/>
              </a:spcBef>
              <a:defRPr/>
            </a:lvl2pPr>
            <a:lvl3pPr marL="602822" marR="0" indent="-5922" algn="l" rtl="0">
              <a:spcBef>
                <a:spcPts val="0"/>
              </a:spcBef>
              <a:defRPr/>
            </a:lvl3pPr>
            <a:lvl4pPr marL="904232" marR="0" indent="-2532" algn="l" rtl="0">
              <a:spcBef>
                <a:spcPts val="0"/>
              </a:spcBef>
              <a:defRPr/>
            </a:lvl4pPr>
            <a:lvl5pPr marL="1205644" marR="0" indent="-11844" algn="l" rtl="0">
              <a:spcBef>
                <a:spcPts val="0"/>
              </a:spcBef>
              <a:defRPr/>
            </a:lvl5pPr>
            <a:lvl6pPr marL="1507055" marR="0" indent="-8455" algn="l" rtl="0">
              <a:spcBef>
                <a:spcPts val="0"/>
              </a:spcBef>
              <a:defRPr/>
            </a:lvl6pPr>
            <a:lvl7pPr marL="1808466" marR="0" indent="-5065" algn="l" rtl="0">
              <a:spcBef>
                <a:spcPts val="0"/>
              </a:spcBef>
              <a:defRPr/>
            </a:lvl7pPr>
            <a:lvl8pPr marL="2109876" marR="0" indent="-1676" algn="l" rtl="0">
              <a:spcBef>
                <a:spcPts val="0"/>
              </a:spcBef>
              <a:defRPr/>
            </a:lvl8pPr>
            <a:lvl9pPr marL="2411287" marR="0" indent="-10986" algn="l" rtl="0">
              <a:spcBef>
                <a:spcPts val="0"/>
              </a:spcBef>
              <a:defRPr/>
            </a:lvl9pPr>
          </a:lstStyle>
          <a:p>
            <a:endParaRPr/>
          </a:p>
        </p:txBody>
      </p:sp>
      <p:sp>
        <p:nvSpPr>
          <p:cNvPr id="56" name="Shape 56"/>
          <p:cNvSpPr txBox="1">
            <a:spLocks noGrp="1"/>
          </p:cNvSpPr>
          <p:nvPr>
            <p:ph type="sldNum" idx="12"/>
          </p:nvPr>
        </p:nvSpPr>
        <p:spPr>
          <a:xfrm>
            <a:off x="15727718" y="29992537"/>
            <a:ext cx="4571903" cy="2194396"/>
          </a:xfrm>
          <a:prstGeom prst="rect">
            <a:avLst/>
          </a:prstGeom>
          <a:noFill/>
          <a:ln>
            <a:noFill/>
          </a:ln>
        </p:spPr>
        <p:txBody>
          <a:bodyPr lIns="268675" tIns="134325" rIns="268675" bIns="134325" anchor="t" anchorCtr="0">
            <a:noAutofit/>
          </a:bodyPr>
          <a:lstStyle>
            <a:lvl1pPr marL="0" marR="0" indent="0" algn="r" rtl="0">
              <a:spcBef>
                <a:spcPts val="0"/>
              </a:spcBef>
              <a:buNone/>
              <a:defRPr sz="4000" b="0" i="0" u="none" strike="noStrike" cap="none" baseline="0">
                <a:solidFill>
                  <a:schemeClr val="dk1"/>
                </a:solidFill>
                <a:latin typeface="Times New Roman"/>
                <a:ea typeface="Times New Roman"/>
                <a:cs typeface="Times New Roman"/>
                <a:sym typeface="Times New Roman"/>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1097416" y="1311275"/>
            <a:ext cx="7219950" cy="557688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1"/>
          </p:nvPr>
        </p:nvSpPr>
        <p:spPr>
          <a:xfrm>
            <a:off x="8579986" y="1311276"/>
            <a:ext cx="12268199" cy="2809398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 name="Shape 60"/>
          <p:cNvSpPr txBox="1">
            <a:spLocks noGrp="1"/>
          </p:cNvSpPr>
          <p:nvPr>
            <p:ph type="body" idx="2"/>
          </p:nvPr>
        </p:nvSpPr>
        <p:spPr>
          <a:xfrm>
            <a:off x="1097416" y="6888164"/>
            <a:ext cx="7219950" cy="22517100"/>
          </a:xfrm>
          <a:prstGeom prst="rect">
            <a:avLst/>
          </a:prstGeom>
          <a:noFill/>
          <a:ln>
            <a:noFill/>
          </a:ln>
        </p:spPr>
        <p:txBody>
          <a:bodyPr lIns="91425" tIns="91425" rIns="91425" bIns="91425" anchor="t" anchorCtr="0"/>
          <a:lstStyle>
            <a:lvl1pPr marL="0" indent="0" rtl="0">
              <a:spcBef>
                <a:spcPts val="0"/>
              </a:spcBef>
              <a:buFont typeface="Times New Roman"/>
              <a:buNone/>
              <a:defRPr/>
            </a:lvl1pPr>
            <a:lvl2pPr marL="301411" indent="-9311" rtl="0">
              <a:spcBef>
                <a:spcPts val="0"/>
              </a:spcBef>
              <a:buFont typeface="Times New Roman"/>
              <a:buNone/>
              <a:defRPr/>
            </a:lvl2pPr>
            <a:lvl3pPr marL="602822" indent="-5922" rtl="0">
              <a:spcBef>
                <a:spcPts val="0"/>
              </a:spcBef>
              <a:buFont typeface="Times New Roman"/>
              <a:buNone/>
              <a:defRPr/>
            </a:lvl3pPr>
            <a:lvl4pPr marL="904232" indent="-2532" rtl="0">
              <a:spcBef>
                <a:spcPts val="0"/>
              </a:spcBef>
              <a:buFont typeface="Times New Roman"/>
              <a:buNone/>
              <a:defRPr/>
            </a:lvl4pPr>
            <a:lvl5pPr marL="1205644" indent="-11844" rtl="0">
              <a:spcBef>
                <a:spcPts val="0"/>
              </a:spcBef>
              <a:buFont typeface="Times New Roman"/>
              <a:buNone/>
              <a:defRPr/>
            </a:lvl5pPr>
            <a:lvl6pPr marL="1507055" indent="-8455" rtl="0">
              <a:spcBef>
                <a:spcPts val="0"/>
              </a:spcBef>
              <a:buFont typeface="Times New Roman"/>
              <a:buNone/>
              <a:defRPr/>
            </a:lvl6pPr>
            <a:lvl7pPr marL="1808466" indent="-5065" rtl="0">
              <a:spcBef>
                <a:spcPts val="0"/>
              </a:spcBef>
              <a:buFont typeface="Times New Roman"/>
              <a:buNone/>
              <a:defRPr/>
            </a:lvl7pPr>
            <a:lvl8pPr marL="2109876" indent="-1676" rtl="0">
              <a:spcBef>
                <a:spcPts val="0"/>
              </a:spcBef>
              <a:buFont typeface="Times New Roman"/>
              <a:buNone/>
              <a:defRPr/>
            </a:lvl8pPr>
            <a:lvl9pPr marL="2411287" indent="-10986" rtl="0">
              <a:spcBef>
                <a:spcPts val="0"/>
              </a:spcBef>
              <a:buFont typeface="Times New Roman"/>
              <a:buNone/>
              <a:defRPr/>
            </a:lvl9pPr>
          </a:lstStyle>
          <a:p>
            <a:endParaRPr/>
          </a:p>
        </p:txBody>
      </p:sp>
      <p:sp>
        <p:nvSpPr>
          <p:cNvPr id="61" name="Shape 61"/>
          <p:cNvSpPr txBox="1">
            <a:spLocks noGrp="1"/>
          </p:cNvSpPr>
          <p:nvPr>
            <p:ph type="dt" idx="10"/>
          </p:nvPr>
        </p:nvSpPr>
        <p:spPr>
          <a:xfrm>
            <a:off x="1645977" y="29992537"/>
            <a:ext cx="4571903" cy="2194396"/>
          </a:xfrm>
          <a:prstGeom prst="rect">
            <a:avLst/>
          </a:prstGeom>
          <a:noFill/>
          <a:ln>
            <a:noFill/>
          </a:ln>
        </p:spPr>
        <p:txBody>
          <a:bodyPr lIns="91425" tIns="91425" rIns="91425" bIns="91425" anchor="t" anchorCtr="0"/>
          <a:lstStyle>
            <a:lvl1pPr marL="0" marR="0" indent="0" algn="l" rtl="0">
              <a:spcBef>
                <a:spcPts val="0"/>
              </a:spcBef>
              <a:defRPr/>
            </a:lvl1pPr>
            <a:lvl2pPr marL="301411" marR="0" indent="-9311" algn="l" rtl="0">
              <a:spcBef>
                <a:spcPts val="0"/>
              </a:spcBef>
              <a:defRPr/>
            </a:lvl2pPr>
            <a:lvl3pPr marL="602822" marR="0" indent="-5922" algn="l" rtl="0">
              <a:spcBef>
                <a:spcPts val="0"/>
              </a:spcBef>
              <a:defRPr/>
            </a:lvl3pPr>
            <a:lvl4pPr marL="904232" marR="0" indent="-2532" algn="l" rtl="0">
              <a:spcBef>
                <a:spcPts val="0"/>
              </a:spcBef>
              <a:defRPr/>
            </a:lvl4pPr>
            <a:lvl5pPr marL="1205644" marR="0" indent="-11844" algn="l" rtl="0">
              <a:spcBef>
                <a:spcPts val="0"/>
              </a:spcBef>
              <a:defRPr/>
            </a:lvl5pPr>
            <a:lvl6pPr marL="1507055" marR="0" indent="-8455" algn="l" rtl="0">
              <a:spcBef>
                <a:spcPts val="0"/>
              </a:spcBef>
              <a:defRPr/>
            </a:lvl6pPr>
            <a:lvl7pPr marL="1808466" marR="0" indent="-5065" algn="l" rtl="0">
              <a:spcBef>
                <a:spcPts val="0"/>
              </a:spcBef>
              <a:defRPr/>
            </a:lvl7pPr>
            <a:lvl8pPr marL="2109876" marR="0" indent="-1676" algn="l" rtl="0">
              <a:spcBef>
                <a:spcPts val="0"/>
              </a:spcBef>
              <a:defRPr/>
            </a:lvl8pPr>
            <a:lvl9pPr marL="2411287" marR="0" indent="-10986" algn="l" rtl="0">
              <a:spcBef>
                <a:spcPts val="0"/>
              </a:spcBef>
              <a:defRPr/>
            </a:lvl9pPr>
          </a:lstStyle>
          <a:p>
            <a:endParaRPr/>
          </a:p>
        </p:txBody>
      </p:sp>
      <p:sp>
        <p:nvSpPr>
          <p:cNvPr id="62" name="Shape 62"/>
          <p:cNvSpPr txBox="1">
            <a:spLocks noGrp="1"/>
          </p:cNvSpPr>
          <p:nvPr>
            <p:ph type="ftr" idx="11"/>
          </p:nvPr>
        </p:nvSpPr>
        <p:spPr>
          <a:xfrm>
            <a:off x="7497832" y="29992537"/>
            <a:ext cx="6949938" cy="2194396"/>
          </a:xfrm>
          <a:prstGeom prst="rect">
            <a:avLst/>
          </a:prstGeom>
          <a:noFill/>
          <a:ln>
            <a:noFill/>
          </a:ln>
        </p:spPr>
        <p:txBody>
          <a:bodyPr lIns="91425" tIns="91425" rIns="91425" bIns="91425" anchor="t" anchorCtr="0"/>
          <a:lstStyle>
            <a:lvl1pPr marL="0" marR="0" indent="0" algn="ctr" rtl="0">
              <a:spcBef>
                <a:spcPts val="0"/>
              </a:spcBef>
              <a:defRPr/>
            </a:lvl1pPr>
            <a:lvl2pPr marL="301411" marR="0" indent="-9311" algn="l" rtl="0">
              <a:spcBef>
                <a:spcPts val="0"/>
              </a:spcBef>
              <a:defRPr/>
            </a:lvl2pPr>
            <a:lvl3pPr marL="602822" marR="0" indent="-5922" algn="l" rtl="0">
              <a:spcBef>
                <a:spcPts val="0"/>
              </a:spcBef>
              <a:defRPr/>
            </a:lvl3pPr>
            <a:lvl4pPr marL="904232" marR="0" indent="-2532" algn="l" rtl="0">
              <a:spcBef>
                <a:spcPts val="0"/>
              </a:spcBef>
              <a:defRPr/>
            </a:lvl4pPr>
            <a:lvl5pPr marL="1205644" marR="0" indent="-11844" algn="l" rtl="0">
              <a:spcBef>
                <a:spcPts val="0"/>
              </a:spcBef>
              <a:defRPr/>
            </a:lvl5pPr>
            <a:lvl6pPr marL="1507055" marR="0" indent="-8455" algn="l" rtl="0">
              <a:spcBef>
                <a:spcPts val="0"/>
              </a:spcBef>
              <a:defRPr/>
            </a:lvl6pPr>
            <a:lvl7pPr marL="1808466" marR="0" indent="-5065" algn="l" rtl="0">
              <a:spcBef>
                <a:spcPts val="0"/>
              </a:spcBef>
              <a:defRPr/>
            </a:lvl7pPr>
            <a:lvl8pPr marL="2109876" marR="0" indent="-1676" algn="l" rtl="0">
              <a:spcBef>
                <a:spcPts val="0"/>
              </a:spcBef>
              <a:defRPr/>
            </a:lvl8pPr>
            <a:lvl9pPr marL="2411287" marR="0" indent="-10986" algn="l" rtl="0">
              <a:spcBef>
                <a:spcPts val="0"/>
              </a:spcBef>
              <a:defRPr/>
            </a:lvl9pPr>
          </a:lstStyle>
          <a:p>
            <a:endParaRPr/>
          </a:p>
        </p:txBody>
      </p:sp>
      <p:sp>
        <p:nvSpPr>
          <p:cNvPr id="63" name="Shape 63"/>
          <p:cNvSpPr txBox="1">
            <a:spLocks noGrp="1"/>
          </p:cNvSpPr>
          <p:nvPr>
            <p:ph type="sldNum" idx="12"/>
          </p:nvPr>
        </p:nvSpPr>
        <p:spPr>
          <a:xfrm>
            <a:off x="15727718" y="29992537"/>
            <a:ext cx="4571903" cy="2194396"/>
          </a:xfrm>
          <a:prstGeom prst="rect">
            <a:avLst/>
          </a:prstGeom>
          <a:noFill/>
          <a:ln>
            <a:noFill/>
          </a:ln>
        </p:spPr>
        <p:txBody>
          <a:bodyPr lIns="268675" tIns="134325" rIns="268675" bIns="134325" anchor="t" anchorCtr="0">
            <a:noAutofit/>
          </a:bodyPr>
          <a:lstStyle>
            <a:lvl1pPr marL="0" marR="0" indent="0" algn="r" rtl="0">
              <a:spcBef>
                <a:spcPts val="0"/>
              </a:spcBef>
              <a:buNone/>
              <a:defRPr sz="4000" b="0" i="0" u="none" strike="noStrike" cap="none" baseline="0">
                <a:solidFill>
                  <a:schemeClr val="dk1"/>
                </a:solidFill>
                <a:latin typeface="Times New Roman"/>
                <a:ea typeface="Times New Roman"/>
                <a:cs typeface="Times New Roman"/>
                <a:sym typeface="Times New Roman"/>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301219" y="23042564"/>
            <a:ext cx="13167632" cy="2720974"/>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6" name="Shape 66"/>
          <p:cNvSpPr>
            <a:spLocks noGrp="1"/>
          </p:cNvSpPr>
          <p:nvPr>
            <p:ph type="pic" idx="2"/>
          </p:nvPr>
        </p:nvSpPr>
        <p:spPr>
          <a:xfrm>
            <a:off x="4301219" y="2941642"/>
            <a:ext cx="13167632" cy="19750086"/>
          </a:xfrm>
          <a:prstGeom prst="rect">
            <a:avLst/>
          </a:prstGeom>
          <a:noFill/>
          <a:ln>
            <a:noFill/>
          </a:ln>
        </p:spPr>
      </p:sp>
      <p:sp>
        <p:nvSpPr>
          <p:cNvPr id="67" name="Shape 67"/>
          <p:cNvSpPr txBox="1">
            <a:spLocks noGrp="1"/>
          </p:cNvSpPr>
          <p:nvPr>
            <p:ph type="body" idx="1"/>
          </p:nvPr>
        </p:nvSpPr>
        <p:spPr>
          <a:xfrm>
            <a:off x="4301219" y="25763542"/>
            <a:ext cx="13167632" cy="3862385"/>
          </a:xfrm>
          <a:prstGeom prst="rect">
            <a:avLst/>
          </a:prstGeom>
          <a:noFill/>
          <a:ln>
            <a:noFill/>
          </a:ln>
        </p:spPr>
        <p:txBody>
          <a:bodyPr lIns="91425" tIns="91425" rIns="91425" bIns="91425" anchor="t" anchorCtr="0"/>
          <a:lstStyle>
            <a:lvl1pPr marL="0" indent="0" rtl="0">
              <a:spcBef>
                <a:spcPts val="0"/>
              </a:spcBef>
              <a:buFont typeface="Times New Roman"/>
              <a:buNone/>
              <a:defRPr/>
            </a:lvl1pPr>
            <a:lvl2pPr marL="301411" indent="-9311" rtl="0">
              <a:spcBef>
                <a:spcPts val="0"/>
              </a:spcBef>
              <a:buFont typeface="Times New Roman"/>
              <a:buNone/>
              <a:defRPr/>
            </a:lvl2pPr>
            <a:lvl3pPr marL="602822" indent="-5922" rtl="0">
              <a:spcBef>
                <a:spcPts val="0"/>
              </a:spcBef>
              <a:buFont typeface="Times New Roman"/>
              <a:buNone/>
              <a:defRPr/>
            </a:lvl3pPr>
            <a:lvl4pPr marL="904232" indent="-2532" rtl="0">
              <a:spcBef>
                <a:spcPts val="0"/>
              </a:spcBef>
              <a:buFont typeface="Times New Roman"/>
              <a:buNone/>
              <a:defRPr/>
            </a:lvl4pPr>
            <a:lvl5pPr marL="1205644" indent="-11844" rtl="0">
              <a:spcBef>
                <a:spcPts val="0"/>
              </a:spcBef>
              <a:buFont typeface="Times New Roman"/>
              <a:buNone/>
              <a:defRPr/>
            </a:lvl5pPr>
            <a:lvl6pPr marL="1507055" indent="-8455" rtl="0">
              <a:spcBef>
                <a:spcPts val="0"/>
              </a:spcBef>
              <a:buFont typeface="Times New Roman"/>
              <a:buNone/>
              <a:defRPr/>
            </a:lvl6pPr>
            <a:lvl7pPr marL="1808466" indent="-5065" rtl="0">
              <a:spcBef>
                <a:spcPts val="0"/>
              </a:spcBef>
              <a:buFont typeface="Times New Roman"/>
              <a:buNone/>
              <a:defRPr/>
            </a:lvl7pPr>
            <a:lvl8pPr marL="2109876" indent="-1676" rtl="0">
              <a:spcBef>
                <a:spcPts val="0"/>
              </a:spcBef>
              <a:buFont typeface="Times New Roman"/>
              <a:buNone/>
              <a:defRPr/>
            </a:lvl8pPr>
            <a:lvl9pPr marL="2411287" indent="-10986" rtl="0">
              <a:spcBef>
                <a:spcPts val="0"/>
              </a:spcBef>
              <a:buFont typeface="Times New Roman"/>
              <a:buNone/>
              <a:defRPr/>
            </a:lvl9pPr>
          </a:lstStyle>
          <a:p>
            <a:endParaRPr/>
          </a:p>
        </p:txBody>
      </p:sp>
      <p:sp>
        <p:nvSpPr>
          <p:cNvPr id="68" name="Shape 68"/>
          <p:cNvSpPr txBox="1">
            <a:spLocks noGrp="1"/>
          </p:cNvSpPr>
          <p:nvPr>
            <p:ph type="dt" idx="10"/>
          </p:nvPr>
        </p:nvSpPr>
        <p:spPr>
          <a:xfrm>
            <a:off x="1645977" y="29992537"/>
            <a:ext cx="4571903" cy="2194396"/>
          </a:xfrm>
          <a:prstGeom prst="rect">
            <a:avLst/>
          </a:prstGeom>
          <a:noFill/>
          <a:ln>
            <a:noFill/>
          </a:ln>
        </p:spPr>
        <p:txBody>
          <a:bodyPr lIns="91425" tIns="91425" rIns="91425" bIns="91425" anchor="t" anchorCtr="0"/>
          <a:lstStyle>
            <a:lvl1pPr marL="0" marR="0" indent="0" algn="l" rtl="0">
              <a:spcBef>
                <a:spcPts val="0"/>
              </a:spcBef>
              <a:defRPr/>
            </a:lvl1pPr>
            <a:lvl2pPr marL="301411" marR="0" indent="-9311" algn="l" rtl="0">
              <a:spcBef>
                <a:spcPts val="0"/>
              </a:spcBef>
              <a:defRPr/>
            </a:lvl2pPr>
            <a:lvl3pPr marL="602822" marR="0" indent="-5922" algn="l" rtl="0">
              <a:spcBef>
                <a:spcPts val="0"/>
              </a:spcBef>
              <a:defRPr/>
            </a:lvl3pPr>
            <a:lvl4pPr marL="904232" marR="0" indent="-2532" algn="l" rtl="0">
              <a:spcBef>
                <a:spcPts val="0"/>
              </a:spcBef>
              <a:defRPr/>
            </a:lvl4pPr>
            <a:lvl5pPr marL="1205644" marR="0" indent="-11844" algn="l" rtl="0">
              <a:spcBef>
                <a:spcPts val="0"/>
              </a:spcBef>
              <a:defRPr/>
            </a:lvl5pPr>
            <a:lvl6pPr marL="1507055" marR="0" indent="-8455" algn="l" rtl="0">
              <a:spcBef>
                <a:spcPts val="0"/>
              </a:spcBef>
              <a:defRPr/>
            </a:lvl6pPr>
            <a:lvl7pPr marL="1808466" marR="0" indent="-5065" algn="l" rtl="0">
              <a:spcBef>
                <a:spcPts val="0"/>
              </a:spcBef>
              <a:defRPr/>
            </a:lvl7pPr>
            <a:lvl8pPr marL="2109876" marR="0" indent="-1676" algn="l" rtl="0">
              <a:spcBef>
                <a:spcPts val="0"/>
              </a:spcBef>
              <a:defRPr/>
            </a:lvl8pPr>
            <a:lvl9pPr marL="2411287" marR="0" indent="-10986" algn="l" rtl="0">
              <a:spcBef>
                <a:spcPts val="0"/>
              </a:spcBef>
              <a:defRPr/>
            </a:lvl9pPr>
          </a:lstStyle>
          <a:p>
            <a:endParaRPr/>
          </a:p>
        </p:txBody>
      </p:sp>
      <p:sp>
        <p:nvSpPr>
          <p:cNvPr id="69" name="Shape 69"/>
          <p:cNvSpPr txBox="1">
            <a:spLocks noGrp="1"/>
          </p:cNvSpPr>
          <p:nvPr>
            <p:ph type="ftr" idx="11"/>
          </p:nvPr>
        </p:nvSpPr>
        <p:spPr>
          <a:xfrm>
            <a:off x="7497832" y="29992537"/>
            <a:ext cx="6949938" cy="2194396"/>
          </a:xfrm>
          <a:prstGeom prst="rect">
            <a:avLst/>
          </a:prstGeom>
          <a:noFill/>
          <a:ln>
            <a:noFill/>
          </a:ln>
        </p:spPr>
        <p:txBody>
          <a:bodyPr lIns="91425" tIns="91425" rIns="91425" bIns="91425" anchor="t" anchorCtr="0"/>
          <a:lstStyle>
            <a:lvl1pPr marL="0" marR="0" indent="0" algn="ctr" rtl="0">
              <a:spcBef>
                <a:spcPts val="0"/>
              </a:spcBef>
              <a:defRPr/>
            </a:lvl1pPr>
            <a:lvl2pPr marL="301411" marR="0" indent="-9311" algn="l" rtl="0">
              <a:spcBef>
                <a:spcPts val="0"/>
              </a:spcBef>
              <a:defRPr/>
            </a:lvl2pPr>
            <a:lvl3pPr marL="602822" marR="0" indent="-5922" algn="l" rtl="0">
              <a:spcBef>
                <a:spcPts val="0"/>
              </a:spcBef>
              <a:defRPr/>
            </a:lvl3pPr>
            <a:lvl4pPr marL="904232" marR="0" indent="-2532" algn="l" rtl="0">
              <a:spcBef>
                <a:spcPts val="0"/>
              </a:spcBef>
              <a:defRPr/>
            </a:lvl4pPr>
            <a:lvl5pPr marL="1205644" marR="0" indent="-11844" algn="l" rtl="0">
              <a:spcBef>
                <a:spcPts val="0"/>
              </a:spcBef>
              <a:defRPr/>
            </a:lvl5pPr>
            <a:lvl6pPr marL="1507055" marR="0" indent="-8455" algn="l" rtl="0">
              <a:spcBef>
                <a:spcPts val="0"/>
              </a:spcBef>
              <a:defRPr/>
            </a:lvl6pPr>
            <a:lvl7pPr marL="1808466" marR="0" indent="-5065" algn="l" rtl="0">
              <a:spcBef>
                <a:spcPts val="0"/>
              </a:spcBef>
              <a:defRPr/>
            </a:lvl7pPr>
            <a:lvl8pPr marL="2109876" marR="0" indent="-1676" algn="l" rtl="0">
              <a:spcBef>
                <a:spcPts val="0"/>
              </a:spcBef>
              <a:defRPr/>
            </a:lvl8pPr>
            <a:lvl9pPr marL="2411287" marR="0" indent="-10986" algn="l" rtl="0">
              <a:spcBef>
                <a:spcPts val="0"/>
              </a:spcBef>
              <a:defRPr/>
            </a:lvl9pPr>
          </a:lstStyle>
          <a:p>
            <a:endParaRPr/>
          </a:p>
        </p:txBody>
      </p:sp>
      <p:sp>
        <p:nvSpPr>
          <p:cNvPr id="70" name="Shape 70"/>
          <p:cNvSpPr txBox="1">
            <a:spLocks noGrp="1"/>
          </p:cNvSpPr>
          <p:nvPr>
            <p:ph type="sldNum" idx="12"/>
          </p:nvPr>
        </p:nvSpPr>
        <p:spPr>
          <a:xfrm>
            <a:off x="15727718" y="29992537"/>
            <a:ext cx="4571903" cy="2194396"/>
          </a:xfrm>
          <a:prstGeom prst="rect">
            <a:avLst/>
          </a:prstGeom>
          <a:noFill/>
          <a:ln>
            <a:noFill/>
          </a:ln>
        </p:spPr>
        <p:txBody>
          <a:bodyPr lIns="268675" tIns="134325" rIns="268675" bIns="134325" anchor="t" anchorCtr="0">
            <a:noAutofit/>
          </a:bodyPr>
          <a:lstStyle>
            <a:lvl1pPr marL="0" marR="0" indent="0" algn="r" rtl="0">
              <a:spcBef>
                <a:spcPts val="0"/>
              </a:spcBef>
              <a:buNone/>
              <a:defRPr sz="4000" b="0" i="0" u="none" strike="noStrike" cap="none" baseline="0">
                <a:solidFill>
                  <a:schemeClr val="dk1"/>
                </a:solidFill>
                <a:latin typeface="Times New Roman"/>
                <a:ea typeface="Times New Roman"/>
                <a:cs typeface="Times New Roman"/>
                <a:sym typeface="Times New Roman"/>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1645977" y="2925863"/>
            <a:ext cx="18653643" cy="5486605"/>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301411" marR="0" indent="-9311" algn="ctr" rtl="0">
              <a:spcBef>
                <a:spcPts val="0"/>
              </a:spcBef>
              <a:spcAft>
                <a:spcPts val="0"/>
              </a:spcAft>
              <a:defRPr/>
            </a:lvl6pPr>
            <a:lvl7pPr marL="602822" marR="0" indent="-5922" algn="ctr" rtl="0">
              <a:spcBef>
                <a:spcPts val="0"/>
              </a:spcBef>
              <a:spcAft>
                <a:spcPts val="0"/>
              </a:spcAft>
              <a:defRPr/>
            </a:lvl7pPr>
            <a:lvl8pPr marL="904232" marR="0" indent="-2532" algn="ctr" rtl="0">
              <a:spcBef>
                <a:spcPts val="0"/>
              </a:spcBef>
              <a:spcAft>
                <a:spcPts val="0"/>
              </a:spcAft>
              <a:defRPr/>
            </a:lvl8pPr>
            <a:lvl9pPr marL="1205644" marR="0" indent="-11844" algn="ctr" rtl="0">
              <a:spcBef>
                <a:spcPts val="0"/>
              </a:spcBef>
              <a:spcAft>
                <a:spcPts val="0"/>
              </a:spcAft>
              <a:defRPr/>
            </a:lvl9pPr>
          </a:lstStyle>
          <a:p>
            <a:endParaRPr/>
          </a:p>
        </p:txBody>
      </p:sp>
      <p:sp>
        <p:nvSpPr>
          <p:cNvPr id="10" name="Shape 10"/>
          <p:cNvSpPr txBox="1">
            <a:spLocks noGrp="1"/>
          </p:cNvSpPr>
          <p:nvPr>
            <p:ph type="body" idx="1"/>
          </p:nvPr>
        </p:nvSpPr>
        <p:spPr>
          <a:xfrm>
            <a:off x="1645977" y="9511497"/>
            <a:ext cx="18653643" cy="19749574"/>
          </a:xfrm>
          <a:prstGeom prst="rect">
            <a:avLst/>
          </a:prstGeom>
          <a:noFill/>
          <a:ln>
            <a:noFill/>
          </a:ln>
        </p:spPr>
        <p:txBody>
          <a:bodyPr lIns="91425" tIns="91425" rIns="91425" bIns="91425" anchor="t" anchorCtr="0"/>
          <a:lstStyle>
            <a:lvl1pPr marL="1007277" marR="0" indent="-404027" algn="l" rtl="0">
              <a:spcBef>
                <a:spcPts val="1900"/>
              </a:spcBef>
              <a:spcAft>
                <a:spcPts val="0"/>
              </a:spcAft>
              <a:buClr>
                <a:schemeClr val="dk1"/>
              </a:buClr>
              <a:buFont typeface="Times New Roman"/>
              <a:buChar char="•"/>
              <a:defRPr/>
            </a:lvl1pPr>
            <a:lvl2pPr marL="2182631" marR="0" indent="-322080" algn="l" rtl="0">
              <a:spcBef>
                <a:spcPts val="1660"/>
              </a:spcBef>
              <a:spcAft>
                <a:spcPts val="0"/>
              </a:spcAft>
              <a:buClr>
                <a:schemeClr val="dk1"/>
              </a:buClr>
              <a:buFont typeface="Times New Roman"/>
              <a:buChar char="–"/>
              <a:defRPr/>
            </a:lvl2pPr>
            <a:lvl3pPr marL="3357984" marR="0" indent="-227434" algn="l" rtl="0">
              <a:spcBef>
                <a:spcPts val="1420"/>
              </a:spcBef>
              <a:spcAft>
                <a:spcPts val="0"/>
              </a:spcAft>
              <a:buClr>
                <a:schemeClr val="dk1"/>
              </a:buClr>
              <a:buFont typeface="Times New Roman"/>
              <a:buChar char="•"/>
              <a:defRPr/>
            </a:lvl3pPr>
            <a:lvl4pPr marL="4701417" marR="0" indent="-307216" algn="l" rtl="0">
              <a:spcBef>
                <a:spcPts val="1160"/>
              </a:spcBef>
              <a:spcAft>
                <a:spcPts val="0"/>
              </a:spcAft>
              <a:buClr>
                <a:schemeClr val="dk1"/>
              </a:buClr>
              <a:buFont typeface="Times New Roman"/>
              <a:buChar char="–"/>
              <a:defRPr/>
            </a:lvl4pPr>
            <a:lvl5pPr marL="6044849" marR="0" indent="-304448" algn="l" rtl="0">
              <a:spcBef>
                <a:spcPts val="1160"/>
              </a:spcBef>
              <a:spcAft>
                <a:spcPts val="0"/>
              </a:spcAft>
              <a:buClr>
                <a:schemeClr val="dk1"/>
              </a:buClr>
              <a:buFont typeface="Times New Roman"/>
              <a:buChar char="»"/>
              <a:defRPr/>
            </a:lvl5pPr>
            <a:lvl6pPr marL="6346374" marR="0" indent="-313873" algn="l" rtl="0">
              <a:spcBef>
                <a:spcPts val="1160"/>
              </a:spcBef>
              <a:spcAft>
                <a:spcPts val="0"/>
              </a:spcAft>
              <a:buClr>
                <a:schemeClr val="dk1"/>
              </a:buClr>
              <a:buFont typeface="Times New Roman"/>
              <a:buChar char="»"/>
              <a:defRPr/>
            </a:lvl6pPr>
            <a:lvl7pPr marL="6647785" marR="0" indent="-310484" algn="l" rtl="0">
              <a:spcBef>
                <a:spcPts val="1160"/>
              </a:spcBef>
              <a:spcAft>
                <a:spcPts val="0"/>
              </a:spcAft>
              <a:buClr>
                <a:schemeClr val="dk1"/>
              </a:buClr>
              <a:buFont typeface="Times New Roman"/>
              <a:buChar char="»"/>
              <a:defRPr/>
            </a:lvl7pPr>
            <a:lvl8pPr marL="6949196" marR="0" indent="-307095" algn="l" rtl="0">
              <a:spcBef>
                <a:spcPts val="1160"/>
              </a:spcBef>
              <a:spcAft>
                <a:spcPts val="0"/>
              </a:spcAft>
              <a:buClr>
                <a:schemeClr val="dk1"/>
              </a:buClr>
              <a:buFont typeface="Times New Roman"/>
              <a:buChar char="»"/>
              <a:defRPr/>
            </a:lvl8pPr>
            <a:lvl9pPr marL="7250607" marR="0" indent="-303707" algn="l" rtl="0">
              <a:spcBef>
                <a:spcPts val="1160"/>
              </a:spcBef>
              <a:spcAft>
                <a:spcPts val="0"/>
              </a:spcAft>
              <a:buClr>
                <a:schemeClr val="dk1"/>
              </a:buClr>
              <a:buFont typeface="Times New Roman"/>
              <a:buChar char="»"/>
              <a:defRPr/>
            </a:lvl9pPr>
          </a:lstStyle>
          <a:p>
            <a:endParaRPr/>
          </a:p>
        </p:txBody>
      </p:sp>
      <p:sp>
        <p:nvSpPr>
          <p:cNvPr id="11" name="Shape 11"/>
          <p:cNvSpPr txBox="1">
            <a:spLocks noGrp="1"/>
          </p:cNvSpPr>
          <p:nvPr>
            <p:ph type="dt" idx="10"/>
          </p:nvPr>
        </p:nvSpPr>
        <p:spPr>
          <a:xfrm>
            <a:off x="1645977" y="29992537"/>
            <a:ext cx="4571903" cy="2194396"/>
          </a:xfrm>
          <a:prstGeom prst="rect">
            <a:avLst/>
          </a:prstGeom>
          <a:noFill/>
          <a:ln>
            <a:noFill/>
          </a:ln>
        </p:spPr>
        <p:txBody>
          <a:bodyPr lIns="91425" tIns="91425" rIns="91425" bIns="91425" anchor="t" anchorCtr="0"/>
          <a:lstStyle>
            <a:lvl1pPr marL="0" marR="0" indent="0" algn="l" rtl="0">
              <a:spcBef>
                <a:spcPts val="0"/>
              </a:spcBef>
              <a:defRPr/>
            </a:lvl1pPr>
            <a:lvl2pPr marL="301411" marR="0" indent="-9311" algn="l" rtl="0">
              <a:spcBef>
                <a:spcPts val="0"/>
              </a:spcBef>
              <a:defRPr/>
            </a:lvl2pPr>
            <a:lvl3pPr marL="602822" marR="0" indent="-5922" algn="l" rtl="0">
              <a:spcBef>
                <a:spcPts val="0"/>
              </a:spcBef>
              <a:defRPr/>
            </a:lvl3pPr>
            <a:lvl4pPr marL="904232" marR="0" indent="-2532" algn="l" rtl="0">
              <a:spcBef>
                <a:spcPts val="0"/>
              </a:spcBef>
              <a:defRPr/>
            </a:lvl4pPr>
            <a:lvl5pPr marL="1205644" marR="0" indent="-11844" algn="l" rtl="0">
              <a:spcBef>
                <a:spcPts val="0"/>
              </a:spcBef>
              <a:defRPr/>
            </a:lvl5pPr>
            <a:lvl6pPr marL="1507055" marR="0" indent="-8455" algn="l" rtl="0">
              <a:spcBef>
                <a:spcPts val="0"/>
              </a:spcBef>
              <a:defRPr/>
            </a:lvl6pPr>
            <a:lvl7pPr marL="1808466" marR="0" indent="-5065" algn="l" rtl="0">
              <a:spcBef>
                <a:spcPts val="0"/>
              </a:spcBef>
              <a:defRPr/>
            </a:lvl7pPr>
            <a:lvl8pPr marL="2109876" marR="0" indent="-1676" algn="l" rtl="0">
              <a:spcBef>
                <a:spcPts val="0"/>
              </a:spcBef>
              <a:defRPr/>
            </a:lvl8pPr>
            <a:lvl9pPr marL="2411287" marR="0" indent="-10986" algn="l" rtl="0">
              <a:spcBef>
                <a:spcPts val="0"/>
              </a:spcBef>
              <a:defRPr/>
            </a:lvl9pPr>
          </a:lstStyle>
          <a:p>
            <a:endParaRPr/>
          </a:p>
        </p:txBody>
      </p:sp>
      <p:sp>
        <p:nvSpPr>
          <p:cNvPr id="12" name="Shape 12"/>
          <p:cNvSpPr txBox="1">
            <a:spLocks noGrp="1"/>
          </p:cNvSpPr>
          <p:nvPr>
            <p:ph type="ftr" idx="11"/>
          </p:nvPr>
        </p:nvSpPr>
        <p:spPr>
          <a:xfrm>
            <a:off x="7497832" y="29992537"/>
            <a:ext cx="6949938" cy="2194396"/>
          </a:xfrm>
          <a:prstGeom prst="rect">
            <a:avLst/>
          </a:prstGeom>
          <a:noFill/>
          <a:ln>
            <a:noFill/>
          </a:ln>
        </p:spPr>
        <p:txBody>
          <a:bodyPr lIns="91425" tIns="91425" rIns="91425" bIns="91425" anchor="t" anchorCtr="0"/>
          <a:lstStyle>
            <a:lvl1pPr marL="0" marR="0" indent="0" algn="ctr" rtl="0">
              <a:spcBef>
                <a:spcPts val="0"/>
              </a:spcBef>
              <a:defRPr/>
            </a:lvl1pPr>
            <a:lvl2pPr marL="301411" marR="0" indent="-9311" algn="l" rtl="0">
              <a:spcBef>
                <a:spcPts val="0"/>
              </a:spcBef>
              <a:defRPr/>
            </a:lvl2pPr>
            <a:lvl3pPr marL="602822" marR="0" indent="-5922" algn="l" rtl="0">
              <a:spcBef>
                <a:spcPts val="0"/>
              </a:spcBef>
              <a:defRPr/>
            </a:lvl3pPr>
            <a:lvl4pPr marL="904232" marR="0" indent="-2532" algn="l" rtl="0">
              <a:spcBef>
                <a:spcPts val="0"/>
              </a:spcBef>
              <a:defRPr/>
            </a:lvl4pPr>
            <a:lvl5pPr marL="1205644" marR="0" indent="-11844" algn="l" rtl="0">
              <a:spcBef>
                <a:spcPts val="0"/>
              </a:spcBef>
              <a:defRPr/>
            </a:lvl5pPr>
            <a:lvl6pPr marL="1507055" marR="0" indent="-8455" algn="l" rtl="0">
              <a:spcBef>
                <a:spcPts val="0"/>
              </a:spcBef>
              <a:defRPr/>
            </a:lvl6pPr>
            <a:lvl7pPr marL="1808466" marR="0" indent="-5065" algn="l" rtl="0">
              <a:spcBef>
                <a:spcPts val="0"/>
              </a:spcBef>
              <a:defRPr/>
            </a:lvl7pPr>
            <a:lvl8pPr marL="2109876" marR="0" indent="-1676" algn="l" rtl="0">
              <a:spcBef>
                <a:spcPts val="0"/>
              </a:spcBef>
              <a:defRPr/>
            </a:lvl8pPr>
            <a:lvl9pPr marL="2411287" marR="0" indent="-10986" algn="l" rtl="0">
              <a:spcBef>
                <a:spcPts val="0"/>
              </a:spcBef>
              <a:defRPr/>
            </a:lvl9pPr>
          </a:lstStyle>
          <a:p>
            <a:endParaRPr/>
          </a:p>
        </p:txBody>
      </p:sp>
      <p:sp>
        <p:nvSpPr>
          <p:cNvPr id="13" name="Shape 13"/>
          <p:cNvSpPr txBox="1">
            <a:spLocks noGrp="1"/>
          </p:cNvSpPr>
          <p:nvPr>
            <p:ph type="sldNum" idx="12"/>
          </p:nvPr>
        </p:nvSpPr>
        <p:spPr>
          <a:xfrm>
            <a:off x="15727718" y="29992537"/>
            <a:ext cx="4571903" cy="2194396"/>
          </a:xfrm>
          <a:prstGeom prst="rect">
            <a:avLst/>
          </a:prstGeom>
          <a:noFill/>
          <a:ln>
            <a:noFill/>
          </a:ln>
        </p:spPr>
        <p:txBody>
          <a:bodyPr lIns="268675" tIns="134325" rIns="268675" bIns="134325" anchor="t" anchorCtr="0">
            <a:noAutofit/>
          </a:bodyPr>
          <a:lstStyle>
            <a:lvl1pPr marL="0" marR="0" indent="0" algn="r" rtl="0">
              <a:spcBef>
                <a:spcPts val="0"/>
              </a:spcBef>
              <a:buNone/>
              <a:defRPr sz="4000" b="0" i="0" u="none" strike="noStrike" cap="none" baseline="0">
                <a:solidFill>
                  <a:schemeClr val="dk1"/>
                </a:solidFill>
                <a:latin typeface="Times New Roman"/>
                <a:ea typeface="Times New Roman"/>
                <a:cs typeface="Times New Roman"/>
                <a:sym typeface="Times New Roman"/>
              </a:defRPr>
            </a:lvl1pPr>
          </a:lstStyle>
          <a:p>
            <a:pPr marL="0" lvl="0" indent="0">
              <a:spcBef>
                <a:spcPts val="0"/>
              </a:spcBef>
              <a:buSzPct val="25000"/>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1.jp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themeOverride" Target="../theme/themeOverride1.xml"/><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Shape 84"/>
          <p:cNvSpPr/>
          <p:nvPr/>
        </p:nvSpPr>
        <p:spPr>
          <a:xfrm>
            <a:off x="0" y="0"/>
            <a:ext cx="21945599" cy="32918400"/>
          </a:xfrm>
          <a:prstGeom prst="rect">
            <a:avLst/>
          </a:prstGeom>
          <a:solidFill>
            <a:srgbClr val="FF9900"/>
          </a:solidFill>
          <a:ln w="38100" cap="flat">
            <a:solidFill>
              <a:schemeClr val="dk1"/>
            </a:solidFill>
            <a:prstDash val="solid"/>
            <a:miter/>
            <a:headEnd type="none" w="med" len="med"/>
            <a:tailEnd type="none" w="med" len="med"/>
          </a:ln>
        </p:spPr>
        <p:txBody>
          <a:bodyPr lIns="60275" tIns="30125" rIns="60275" bIns="30125" anchor="ctr" anchorCtr="0">
            <a:noAutofit/>
          </a:bodyPr>
          <a:lstStyle/>
          <a:p>
            <a:pPr marL="0" marR="0" lvl="0" indent="0" algn="ctr" rtl="0">
              <a:spcBef>
                <a:spcPts val="0"/>
              </a:spcBef>
              <a:spcAft>
                <a:spcPts val="0"/>
              </a:spcAft>
              <a:buNone/>
            </a:pPr>
            <a:endParaRPr sz="2200" b="0" i="0" u="none" strike="noStrike" cap="none" baseline="0">
              <a:solidFill>
                <a:srgbClr val="FF00FF"/>
              </a:solidFill>
              <a:latin typeface="Times New Roman"/>
              <a:ea typeface="Times New Roman"/>
              <a:cs typeface="Times New Roman"/>
              <a:sym typeface="Times New Roman"/>
            </a:endParaRPr>
          </a:p>
        </p:txBody>
      </p:sp>
      <p:sp>
        <p:nvSpPr>
          <p:cNvPr id="85" name="Shape 85"/>
          <p:cNvSpPr txBox="1"/>
          <p:nvPr/>
        </p:nvSpPr>
        <p:spPr>
          <a:xfrm>
            <a:off x="920825" y="4876800"/>
            <a:ext cx="6630000" cy="9005699"/>
          </a:xfrm>
          <a:prstGeom prst="rect">
            <a:avLst/>
          </a:prstGeom>
          <a:solidFill>
            <a:schemeClr val="lt1"/>
          </a:solidFill>
          <a:ln w="38100" cap="flat">
            <a:solidFill>
              <a:srgbClr val="000000"/>
            </a:solidFill>
            <a:prstDash val="solid"/>
            <a:round/>
            <a:headEnd type="none" w="med" len="med"/>
            <a:tailEnd type="none" w="med" len="med"/>
          </a:ln>
        </p:spPr>
        <p:txBody>
          <a:bodyPr lIns="602800" tIns="301400" rIns="602800" bIns="602800" anchor="t" anchorCtr="0">
            <a:noAutofit/>
          </a:bodyPr>
          <a:lstStyle/>
          <a:p>
            <a:pPr marL="0" marR="0" lvl="0" indent="0" algn="just" rtl="0">
              <a:spcBef>
                <a:spcPts val="0"/>
              </a:spcBef>
              <a:spcAft>
                <a:spcPts val="0"/>
              </a:spcAft>
              <a:buSzPct val="25000"/>
              <a:buNone/>
            </a:pPr>
            <a:r>
              <a:rPr lang="en-US" sz="4000" b="1" i="0" u="none" strike="noStrike" cap="none" baseline="0">
                <a:solidFill>
                  <a:schemeClr val="dk1"/>
                </a:solidFill>
                <a:latin typeface="Calibri"/>
                <a:ea typeface="Calibri"/>
                <a:cs typeface="Calibri"/>
                <a:sym typeface="Calibri"/>
              </a:rPr>
              <a:t>Introduction</a:t>
            </a:r>
          </a:p>
          <a:p>
            <a:pPr marL="0" marR="0" lvl="0" indent="0" algn="l" rtl="0">
              <a:spcBef>
                <a:spcPts val="180"/>
              </a:spcBef>
              <a:spcAft>
                <a:spcPts val="0"/>
              </a:spcAft>
              <a:buSzPct val="25000"/>
              <a:buNone/>
            </a:pPr>
            <a:r>
              <a:rPr lang="en-US" sz="2600">
                <a:solidFill>
                  <a:schemeClr val="dk1"/>
                </a:solidFill>
                <a:latin typeface="Times New Roman"/>
                <a:ea typeface="Times New Roman"/>
                <a:cs typeface="Times New Roman"/>
                <a:sym typeface="Times New Roman"/>
              </a:rPr>
              <a:t>Our customer, Asanga, approached us to create a low cost vehicle tracking device which provided real time feedback in regard to position, speed, and route. Our product was also required to keep a month-long record of the locations where the device has been. </a:t>
            </a:r>
          </a:p>
          <a:p>
            <a:pPr marL="0" marR="0" lvl="0" indent="0" algn="l" rtl="0">
              <a:spcBef>
                <a:spcPts val="180"/>
              </a:spcBef>
              <a:spcAft>
                <a:spcPts val="0"/>
              </a:spcAft>
              <a:buNone/>
            </a:pPr>
            <a:endParaRPr sz="2600">
              <a:solidFill>
                <a:schemeClr val="dk1"/>
              </a:solidFill>
              <a:latin typeface="Times New Roman"/>
              <a:ea typeface="Times New Roman"/>
              <a:cs typeface="Times New Roman"/>
              <a:sym typeface="Times New Roman"/>
            </a:endParaRPr>
          </a:p>
          <a:p>
            <a:pPr marL="0" marR="0" lvl="0" indent="0" algn="l" rtl="0">
              <a:spcBef>
                <a:spcPts val="180"/>
              </a:spcBef>
              <a:spcAft>
                <a:spcPts val="0"/>
              </a:spcAft>
              <a:buSzPct val="25000"/>
              <a:buNone/>
            </a:pPr>
            <a:r>
              <a:rPr lang="en-US" sz="2600">
                <a:solidFill>
                  <a:schemeClr val="dk1"/>
                </a:solidFill>
                <a:latin typeface="Times New Roman"/>
                <a:ea typeface="Times New Roman"/>
                <a:cs typeface="Times New Roman"/>
                <a:sym typeface="Times New Roman"/>
              </a:rPr>
              <a:t>In addition to these primary goals, the product was to be portable and concealable, shock and weather resistant, and compatible with all major mobile and home operating systems.</a:t>
            </a:r>
          </a:p>
          <a:p>
            <a:pPr marL="0" marR="0" lvl="0" indent="0" algn="l" rtl="0">
              <a:spcBef>
                <a:spcPts val="180"/>
              </a:spcBef>
              <a:spcAft>
                <a:spcPts val="0"/>
              </a:spcAft>
              <a:buNone/>
            </a:pPr>
            <a:endParaRPr sz="2600">
              <a:solidFill>
                <a:schemeClr val="dk1"/>
              </a:solidFill>
              <a:latin typeface="Times New Roman"/>
              <a:ea typeface="Times New Roman"/>
              <a:cs typeface="Times New Roman"/>
              <a:sym typeface="Times New Roman"/>
            </a:endParaRPr>
          </a:p>
          <a:p>
            <a:pPr marL="0" marR="0" lvl="0" indent="0" algn="l" rtl="0">
              <a:spcBef>
                <a:spcPts val="180"/>
              </a:spcBef>
              <a:spcAft>
                <a:spcPts val="0"/>
              </a:spcAft>
              <a:buSzPct val="25000"/>
              <a:buNone/>
            </a:pPr>
            <a:r>
              <a:rPr lang="en-US" sz="2600">
                <a:solidFill>
                  <a:schemeClr val="dk1"/>
                </a:solidFill>
                <a:latin typeface="Times New Roman"/>
                <a:ea typeface="Times New Roman"/>
                <a:cs typeface="Times New Roman"/>
                <a:sym typeface="Times New Roman"/>
              </a:rPr>
              <a:t>Backtrack is unique from other similar products because it can be used by people with no technological experience, and without the need for professional installation</a:t>
            </a:r>
          </a:p>
        </p:txBody>
      </p:sp>
      <p:sp>
        <p:nvSpPr>
          <p:cNvPr id="86" name="Shape 86"/>
          <p:cNvSpPr txBox="1"/>
          <p:nvPr/>
        </p:nvSpPr>
        <p:spPr>
          <a:xfrm>
            <a:off x="920825" y="14331800"/>
            <a:ext cx="6630000" cy="11883899"/>
          </a:xfrm>
          <a:prstGeom prst="rect">
            <a:avLst/>
          </a:prstGeom>
          <a:solidFill>
            <a:schemeClr val="lt1"/>
          </a:solidFill>
          <a:ln w="38100" cap="flat">
            <a:solidFill>
              <a:srgbClr val="000000"/>
            </a:solidFill>
            <a:prstDash val="solid"/>
            <a:round/>
            <a:headEnd type="none" w="med" len="med"/>
            <a:tailEnd type="none" w="med" len="med"/>
          </a:ln>
        </p:spPr>
        <p:txBody>
          <a:bodyPr lIns="602800" tIns="301400" rIns="602800" bIns="602800" anchor="t" anchorCtr="0">
            <a:noAutofit/>
          </a:bodyPr>
          <a:lstStyle/>
          <a:p>
            <a:pPr marL="0" marR="0" lvl="0" indent="0" algn="just" rtl="0">
              <a:spcBef>
                <a:spcPts val="0"/>
              </a:spcBef>
              <a:spcAft>
                <a:spcPts val="0"/>
              </a:spcAft>
              <a:buSzPct val="25000"/>
              <a:buNone/>
            </a:pPr>
            <a:r>
              <a:rPr lang="en-US" sz="4000" b="1" i="0" u="none" strike="noStrike" cap="none" baseline="0" dirty="0">
                <a:solidFill>
                  <a:srgbClr val="000000"/>
                </a:solidFill>
                <a:latin typeface="Calibri"/>
                <a:ea typeface="Calibri"/>
                <a:cs typeface="Calibri"/>
                <a:sym typeface="Calibri"/>
              </a:rPr>
              <a:t>Materials and </a:t>
            </a:r>
            <a:r>
              <a:rPr lang="en-US" sz="4000" b="1" dirty="0">
                <a:latin typeface="Calibri"/>
                <a:ea typeface="Calibri"/>
                <a:cs typeface="Calibri"/>
                <a:sym typeface="Calibri"/>
              </a:rPr>
              <a:t>M</a:t>
            </a:r>
            <a:r>
              <a:rPr lang="en-US" sz="4000" b="1" i="0" u="none" strike="noStrike" cap="none" baseline="0" dirty="0">
                <a:solidFill>
                  <a:srgbClr val="000000"/>
                </a:solidFill>
                <a:latin typeface="Calibri"/>
                <a:ea typeface="Calibri"/>
                <a:cs typeface="Calibri"/>
                <a:sym typeface="Calibri"/>
              </a:rPr>
              <a:t>ethods</a:t>
            </a:r>
          </a:p>
          <a:p>
            <a:pPr marL="457200" marR="0" lvl="0" indent="-406400" algn="just" rtl="0">
              <a:spcBef>
                <a:spcPts val="1300"/>
              </a:spcBef>
              <a:spcAft>
                <a:spcPts val="0"/>
              </a:spcAft>
              <a:buClr>
                <a:srgbClr val="000000"/>
              </a:buClr>
              <a:buSzPct val="100000"/>
              <a:buFont typeface="Times New Roman"/>
              <a:buChar char="●"/>
            </a:pPr>
            <a:r>
              <a:rPr lang="en-US" sz="2800" dirty="0">
                <a:latin typeface="Times New Roman"/>
                <a:ea typeface="Times New Roman"/>
                <a:cs typeface="Times New Roman"/>
                <a:sym typeface="Times New Roman"/>
              </a:rPr>
              <a:t>GPS receiver</a:t>
            </a:r>
          </a:p>
          <a:p>
            <a:pPr marL="457200" marR="0" lvl="0" indent="-406400" algn="just" rtl="0">
              <a:spcBef>
                <a:spcPts val="1300"/>
              </a:spcBef>
              <a:spcAft>
                <a:spcPts val="0"/>
              </a:spcAft>
              <a:buClr>
                <a:srgbClr val="000000"/>
              </a:buClr>
              <a:buSzPct val="100000"/>
              <a:buFont typeface="Times New Roman"/>
              <a:buChar char="●"/>
            </a:pPr>
            <a:r>
              <a:rPr lang="en-US" sz="2800" dirty="0">
                <a:latin typeface="Times New Roman"/>
                <a:ea typeface="Times New Roman"/>
                <a:cs typeface="Times New Roman"/>
                <a:sym typeface="Times New Roman"/>
              </a:rPr>
              <a:t>Cellular transceiver</a:t>
            </a:r>
          </a:p>
          <a:p>
            <a:pPr marL="457200" marR="0" lvl="0" indent="-406400" algn="just" rtl="0">
              <a:spcBef>
                <a:spcPts val="1300"/>
              </a:spcBef>
              <a:spcAft>
                <a:spcPts val="0"/>
              </a:spcAft>
              <a:buClr>
                <a:srgbClr val="000000"/>
              </a:buClr>
              <a:buSzPct val="100000"/>
              <a:buFont typeface="Times New Roman"/>
              <a:buChar char="●"/>
            </a:pPr>
            <a:r>
              <a:rPr lang="en-US" sz="2800" dirty="0">
                <a:latin typeface="Times New Roman"/>
                <a:ea typeface="Times New Roman"/>
                <a:cs typeface="Times New Roman"/>
                <a:sym typeface="Times New Roman"/>
              </a:rPr>
              <a:t>Database server </a:t>
            </a:r>
          </a:p>
          <a:p>
            <a:pPr marL="457200" marR="0" lvl="0" indent="-406400" algn="just" rtl="0">
              <a:spcBef>
                <a:spcPts val="1300"/>
              </a:spcBef>
              <a:spcAft>
                <a:spcPts val="0"/>
              </a:spcAft>
              <a:buClr>
                <a:srgbClr val="000000"/>
              </a:buClr>
              <a:buSzPct val="100000"/>
              <a:buFont typeface="Times New Roman"/>
              <a:buChar char="●"/>
            </a:pPr>
            <a:r>
              <a:rPr lang="en-US" sz="2800" dirty="0">
                <a:latin typeface="Times New Roman"/>
                <a:ea typeface="Times New Roman"/>
                <a:cs typeface="Times New Roman"/>
                <a:sym typeface="Times New Roman"/>
              </a:rPr>
              <a:t>Position/route user interface</a:t>
            </a:r>
          </a:p>
          <a:p>
            <a:pPr marL="457200" marR="0" lvl="0" indent="-406400" rtl="0">
              <a:spcBef>
                <a:spcPts val="1300"/>
              </a:spcBef>
              <a:spcAft>
                <a:spcPts val="0"/>
              </a:spcAft>
              <a:buClr>
                <a:srgbClr val="000000"/>
              </a:buClr>
              <a:buSzPct val="100000"/>
              <a:buFont typeface="Times New Roman"/>
              <a:buChar char="●"/>
            </a:pPr>
            <a:r>
              <a:rPr lang="en-US" sz="2800" dirty="0">
                <a:latin typeface="Times New Roman"/>
                <a:ea typeface="Times New Roman"/>
                <a:cs typeface="Times New Roman"/>
                <a:sym typeface="Times New Roman"/>
              </a:rPr>
              <a:t>Fiberglass casing for shock resistance</a:t>
            </a:r>
          </a:p>
          <a:p>
            <a:pPr marL="457200" marR="0" lvl="0" indent="-406400" rtl="0">
              <a:spcBef>
                <a:spcPts val="1300"/>
              </a:spcBef>
              <a:spcAft>
                <a:spcPts val="0"/>
              </a:spcAft>
              <a:buClr>
                <a:srgbClr val="000000"/>
              </a:buClr>
              <a:buSzPct val="100000"/>
              <a:buFont typeface="Times New Roman"/>
              <a:buChar char="●"/>
            </a:pPr>
            <a:r>
              <a:rPr lang="en-US" sz="2800" dirty="0">
                <a:latin typeface="Times New Roman"/>
                <a:ea typeface="Times New Roman"/>
                <a:cs typeface="Times New Roman"/>
                <a:sym typeface="Times New Roman"/>
              </a:rPr>
              <a:t>Red/Blue LED lights for indicating battery level</a:t>
            </a:r>
          </a:p>
          <a:p>
            <a:pPr marL="457200" marR="0" lvl="0" indent="-406400" algn="just" rtl="0">
              <a:spcBef>
                <a:spcPts val="1300"/>
              </a:spcBef>
              <a:spcAft>
                <a:spcPts val="0"/>
              </a:spcAft>
              <a:buClr>
                <a:srgbClr val="000000"/>
              </a:buClr>
              <a:buSzPct val="100000"/>
              <a:buFont typeface="Times New Roman"/>
              <a:buChar char="●"/>
            </a:pPr>
            <a:r>
              <a:rPr lang="en-US" sz="2800" dirty="0">
                <a:latin typeface="Times New Roman"/>
                <a:ea typeface="Times New Roman"/>
                <a:cs typeface="Times New Roman"/>
                <a:sym typeface="Times New Roman"/>
              </a:rPr>
              <a:t>Lithium-Ion thin battery (pad)</a:t>
            </a:r>
          </a:p>
          <a:p>
            <a:pPr lvl="0" rtl="0">
              <a:spcBef>
                <a:spcPts val="1300"/>
              </a:spcBef>
              <a:buNone/>
            </a:pPr>
            <a:r>
              <a:rPr lang="en-US" sz="2700" dirty="0" smtClean="0">
                <a:latin typeface="Times New Roman"/>
                <a:ea typeface="Times New Roman"/>
                <a:cs typeface="Times New Roman"/>
                <a:sym typeface="Times New Roman"/>
              </a:rPr>
              <a:t>The </a:t>
            </a:r>
            <a:r>
              <a:rPr lang="en-US" sz="2700" dirty="0">
                <a:latin typeface="Times New Roman"/>
                <a:ea typeface="Times New Roman"/>
                <a:cs typeface="Times New Roman"/>
                <a:sym typeface="Times New Roman"/>
              </a:rPr>
              <a:t>tracking device will be a black box to the user.  It will determine its position using a GPS receiver and upload position and time data to a server over a cellular network. The data will then be recorded in a database associated with the device’s key. </a:t>
            </a:r>
            <a:r>
              <a:rPr lang="en-US" sz="2700" dirty="0">
                <a:solidFill>
                  <a:schemeClr val="dk1"/>
                </a:solidFill>
                <a:latin typeface="Times New Roman"/>
                <a:ea typeface="Times New Roman"/>
                <a:cs typeface="Times New Roman"/>
                <a:sym typeface="Times New Roman"/>
              </a:rPr>
              <a:t>The database will have a 1 to 1 trackers to accounts connection and 1 to many accounts to trackers connection to protect user security and privacy.</a:t>
            </a:r>
            <a:r>
              <a:rPr lang="en-US" sz="2700" dirty="0">
                <a:latin typeface="Times New Roman"/>
                <a:ea typeface="Times New Roman"/>
                <a:cs typeface="Times New Roman"/>
                <a:sym typeface="Times New Roman"/>
              </a:rPr>
              <a:t> Users will be able to log in and view their device’s history and latest position. </a:t>
            </a:r>
          </a:p>
          <a:p>
            <a:pPr marL="0" marR="0" lvl="0" indent="0" algn="just" rtl="0">
              <a:spcBef>
                <a:spcPts val="1300"/>
              </a:spcBef>
              <a:spcAft>
                <a:spcPts val="0"/>
              </a:spcAft>
              <a:buNone/>
            </a:pPr>
            <a:endParaRPr dirty="0"/>
          </a:p>
        </p:txBody>
      </p:sp>
      <p:sp>
        <p:nvSpPr>
          <p:cNvPr id="87" name="Shape 87"/>
          <p:cNvSpPr txBox="1"/>
          <p:nvPr/>
        </p:nvSpPr>
        <p:spPr>
          <a:xfrm>
            <a:off x="11386025" y="27386850"/>
            <a:ext cx="9745800" cy="2663399"/>
          </a:xfrm>
          <a:prstGeom prst="rect">
            <a:avLst/>
          </a:prstGeom>
          <a:solidFill>
            <a:schemeClr val="lt1"/>
          </a:solidFill>
          <a:ln w="38100" cap="flat">
            <a:solidFill>
              <a:srgbClr val="000000"/>
            </a:solidFill>
            <a:prstDash val="solid"/>
            <a:round/>
            <a:headEnd type="none" w="med" len="med"/>
            <a:tailEnd type="none" w="med" len="med"/>
          </a:ln>
        </p:spPr>
        <p:txBody>
          <a:bodyPr lIns="602800" tIns="301400" rIns="602800" bIns="602800" anchor="t" anchorCtr="0">
            <a:noAutofit/>
          </a:bodyPr>
          <a:lstStyle/>
          <a:p>
            <a:pPr marL="0" marR="0" lvl="0" indent="0" algn="l" rtl="0">
              <a:spcBef>
                <a:spcPts val="0"/>
              </a:spcBef>
              <a:spcAft>
                <a:spcPts val="0"/>
              </a:spcAft>
              <a:buSzPct val="25000"/>
              <a:buNone/>
            </a:pPr>
            <a:r>
              <a:rPr lang="en-US" sz="3600" b="1" i="0" u="none" strike="noStrike" cap="none" baseline="0">
                <a:solidFill>
                  <a:srgbClr val="000000"/>
                </a:solidFill>
                <a:latin typeface="Calibri"/>
                <a:ea typeface="Calibri"/>
                <a:cs typeface="Calibri"/>
                <a:sym typeface="Calibri"/>
              </a:rPr>
              <a:t>Acknowledgments</a:t>
            </a:r>
          </a:p>
          <a:p>
            <a:pPr marL="0" marR="0" lvl="0" indent="0" algn="l" rtl="0">
              <a:spcBef>
                <a:spcPts val="180"/>
              </a:spcBef>
              <a:spcAft>
                <a:spcPts val="0"/>
              </a:spcAft>
              <a:buNone/>
            </a:pPr>
            <a:endParaRPr sz="900">
              <a:solidFill>
                <a:schemeClr val="dk1"/>
              </a:solidFill>
              <a:latin typeface="Times New Roman"/>
              <a:ea typeface="Times New Roman"/>
              <a:cs typeface="Times New Roman"/>
              <a:sym typeface="Times New Roman"/>
            </a:endParaRPr>
          </a:p>
          <a:p>
            <a:pPr marL="0" marR="0" lvl="0" indent="0" algn="l" rtl="0">
              <a:spcBef>
                <a:spcPts val="180"/>
              </a:spcBef>
              <a:spcAft>
                <a:spcPts val="0"/>
              </a:spcAft>
              <a:buSzPct val="25000"/>
              <a:buNone/>
            </a:pPr>
            <a:r>
              <a:rPr lang="en-US" sz="1800">
                <a:solidFill>
                  <a:schemeClr val="dk1"/>
                </a:solidFill>
                <a:latin typeface="Times New Roman"/>
                <a:ea typeface="Times New Roman"/>
                <a:cs typeface="Times New Roman"/>
                <a:sym typeface="Times New Roman"/>
              </a:rPr>
              <a:t>We would like to acknowledge Dr. Birdwell for the direction in the project. We would also like to acknowledge Asanga Bandara for the project idea and feedback on the various stages of the project. Finally, we would like to thank the University of Tennessee and the EECS Department for the facility that allowed our team to meet together and work.</a:t>
            </a:r>
          </a:p>
        </p:txBody>
      </p:sp>
      <p:sp>
        <p:nvSpPr>
          <p:cNvPr id="88" name="Shape 88"/>
          <p:cNvSpPr txBox="1"/>
          <p:nvPr/>
        </p:nvSpPr>
        <p:spPr>
          <a:xfrm>
            <a:off x="8401975" y="21506075"/>
            <a:ext cx="12729599" cy="4707300"/>
          </a:xfrm>
          <a:prstGeom prst="rect">
            <a:avLst/>
          </a:prstGeom>
          <a:solidFill>
            <a:schemeClr val="lt1"/>
          </a:solidFill>
          <a:ln w="38100" cap="flat">
            <a:solidFill>
              <a:srgbClr val="000000"/>
            </a:solidFill>
            <a:prstDash val="solid"/>
            <a:round/>
            <a:headEnd type="none" w="med" len="med"/>
            <a:tailEnd type="none" w="med" len="med"/>
          </a:ln>
        </p:spPr>
        <p:txBody>
          <a:bodyPr lIns="602800" tIns="301400" rIns="617950" bIns="602800" anchor="t" anchorCtr="0">
            <a:noAutofit/>
          </a:bodyPr>
          <a:lstStyle/>
          <a:p>
            <a:pPr marL="0" marR="0" lvl="0" indent="0" algn="l" rtl="0">
              <a:spcBef>
                <a:spcPts val="0"/>
              </a:spcBef>
              <a:spcAft>
                <a:spcPts val="0"/>
              </a:spcAft>
              <a:buSzPct val="25000"/>
              <a:buNone/>
            </a:pPr>
            <a:r>
              <a:rPr lang="en-US" sz="4000" b="1" i="0" u="none" strike="noStrike" cap="none" baseline="0" dirty="0">
                <a:solidFill>
                  <a:srgbClr val="000000"/>
                </a:solidFill>
                <a:latin typeface="Calibri"/>
                <a:ea typeface="Calibri"/>
                <a:cs typeface="Calibri"/>
                <a:sym typeface="Calibri"/>
              </a:rPr>
              <a:t>Conclusions</a:t>
            </a:r>
          </a:p>
          <a:p>
            <a:pPr marL="0" marR="0" lvl="0" indent="0" algn="l" rtl="0">
              <a:spcBef>
                <a:spcPts val="260"/>
              </a:spcBef>
              <a:spcAft>
                <a:spcPts val="0"/>
              </a:spcAft>
              <a:buNone/>
            </a:pPr>
            <a:endParaRPr b="1" dirty="0">
              <a:latin typeface="Times New Roman"/>
              <a:ea typeface="Times New Roman"/>
              <a:cs typeface="Times New Roman"/>
              <a:sym typeface="Times New Roman"/>
            </a:endParaRPr>
          </a:p>
          <a:p>
            <a:pPr marL="0" marR="0" lvl="0" indent="0" algn="l" rtl="0">
              <a:spcBef>
                <a:spcPts val="260"/>
              </a:spcBef>
              <a:spcAft>
                <a:spcPts val="0"/>
              </a:spcAft>
              <a:buSzPct val="25000"/>
              <a:buNone/>
            </a:pPr>
            <a:r>
              <a:rPr lang="en-US" sz="3000" dirty="0">
                <a:latin typeface="Times New Roman"/>
                <a:ea typeface="Times New Roman"/>
                <a:cs typeface="Times New Roman"/>
                <a:sym typeface="Times New Roman"/>
              </a:rPr>
              <a:t>Although we ran into a few obstacles in our design phase, we ultimately came through with a design that successfully meets our customer’s specifications. While we eventually amended the original design choices, we were able to implement a design that is not only cost-effective, but both digitally and physically secure.  </a:t>
            </a:r>
            <a:r>
              <a:rPr lang="en-US" sz="3000">
                <a:latin typeface="Times New Roman"/>
                <a:ea typeface="Times New Roman"/>
                <a:cs typeface="Times New Roman"/>
                <a:sym typeface="Times New Roman"/>
              </a:rPr>
              <a:t>Even though we are not able to conduct physical testing of our product, we firmly believe that it would perform optimally in a real-world environment.</a:t>
            </a:r>
          </a:p>
        </p:txBody>
      </p:sp>
      <p:sp>
        <p:nvSpPr>
          <p:cNvPr id="89" name="Shape 89"/>
          <p:cNvSpPr txBox="1"/>
          <p:nvPr/>
        </p:nvSpPr>
        <p:spPr>
          <a:xfrm>
            <a:off x="748172" y="2274696"/>
            <a:ext cx="20442349" cy="1893850"/>
          </a:xfrm>
          <a:prstGeom prst="rect">
            <a:avLst/>
          </a:prstGeom>
          <a:noFill/>
          <a:ln>
            <a:noFill/>
          </a:ln>
        </p:spPr>
        <p:txBody>
          <a:bodyPr lIns="180825" tIns="180825" rIns="180825" bIns="180825" anchor="ctr" anchorCtr="0">
            <a:noAutofit/>
          </a:bodyPr>
          <a:lstStyle/>
          <a:p>
            <a:pPr marL="0" marR="0" lvl="0" indent="0" algn="ctr" rtl="0">
              <a:spcBef>
                <a:spcPts val="0"/>
              </a:spcBef>
              <a:spcAft>
                <a:spcPts val="0"/>
              </a:spcAft>
              <a:buSzPct val="25000"/>
              <a:buNone/>
            </a:pPr>
            <a:r>
              <a:rPr lang="en-US" sz="4800" b="1" i="0" u="none" strike="noStrike" cap="none" baseline="0">
                <a:solidFill>
                  <a:schemeClr val="dk1"/>
                </a:solidFill>
                <a:latin typeface="Calibri"/>
                <a:ea typeface="Calibri"/>
                <a:cs typeface="Calibri"/>
                <a:sym typeface="Calibri"/>
              </a:rPr>
              <a:t>Team </a:t>
            </a:r>
            <a:r>
              <a:rPr lang="en-US" sz="4800" b="1">
                <a:solidFill>
                  <a:schemeClr val="dk1"/>
                </a:solidFill>
                <a:latin typeface="Calibri"/>
                <a:ea typeface="Calibri"/>
                <a:cs typeface="Calibri"/>
                <a:sym typeface="Calibri"/>
              </a:rPr>
              <a:t>7</a:t>
            </a:r>
            <a:r>
              <a:rPr lang="en-US" sz="4800" b="1" i="0" u="none" strike="noStrike" cap="none" baseline="0">
                <a:solidFill>
                  <a:schemeClr val="dk1"/>
                </a:solidFill>
                <a:latin typeface="Calibri"/>
                <a:ea typeface="Calibri"/>
                <a:cs typeface="Calibri"/>
                <a:sym typeface="Calibri"/>
              </a:rPr>
              <a:t>: </a:t>
            </a:r>
            <a:r>
              <a:rPr lang="en-US" sz="4800" b="1">
                <a:solidFill>
                  <a:schemeClr val="dk1"/>
                </a:solidFill>
                <a:latin typeface="Calibri"/>
                <a:ea typeface="Calibri"/>
                <a:cs typeface="Calibri"/>
                <a:sym typeface="Calibri"/>
              </a:rPr>
              <a:t>Jonathan Lamont</a:t>
            </a:r>
            <a:r>
              <a:rPr lang="en-US" sz="4800" b="1" i="0" u="none" strike="noStrike" cap="none" baseline="0">
                <a:solidFill>
                  <a:schemeClr val="dk1"/>
                </a:solidFill>
                <a:latin typeface="Calibri"/>
                <a:ea typeface="Calibri"/>
                <a:cs typeface="Calibri"/>
                <a:sym typeface="Calibri"/>
              </a:rPr>
              <a:t> (Lead), </a:t>
            </a:r>
            <a:r>
              <a:rPr lang="en-US" sz="4800" b="1">
                <a:solidFill>
                  <a:schemeClr val="dk1"/>
                </a:solidFill>
                <a:latin typeface="Calibri"/>
                <a:ea typeface="Calibri"/>
                <a:cs typeface="Calibri"/>
                <a:sym typeface="Calibri"/>
              </a:rPr>
              <a:t>Cody Mitchell</a:t>
            </a:r>
            <a:r>
              <a:rPr lang="en-US" sz="4800" b="1" i="0" u="none" strike="noStrike" cap="none" baseline="0">
                <a:solidFill>
                  <a:schemeClr val="dk1"/>
                </a:solidFill>
                <a:latin typeface="Calibri"/>
                <a:ea typeface="Calibri"/>
                <a:cs typeface="Calibri"/>
                <a:sym typeface="Calibri"/>
              </a:rPr>
              <a:t>,</a:t>
            </a:r>
            <a:r>
              <a:rPr lang="en-US" sz="4800" b="1">
                <a:solidFill>
                  <a:schemeClr val="dk1"/>
                </a:solidFill>
                <a:latin typeface="Calibri"/>
                <a:ea typeface="Calibri"/>
                <a:cs typeface="Calibri"/>
                <a:sym typeface="Calibri"/>
              </a:rPr>
              <a:t> </a:t>
            </a:r>
          </a:p>
          <a:p>
            <a:pPr marL="0" marR="0" lvl="0" indent="0" algn="ctr" rtl="0">
              <a:spcBef>
                <a:spcPts val="0"/>
              </a:spcBef>
              <a:spcAft>
                <a:spcPts val="0"/>
              </a:spcAft>
              <a:buSzPct val="25000"/>
              <a:buNone/>
            </a:pPr>
            <a:r>
              <a:rPr lang="en-US" sz="4800" b="1">
                <a:solidFill>
                  <a:schemeClr val="dk1"/>
                </a:solidFill>
                <a:latin typeface="Calibri"/>
                <a:ea typeface="Calibri"/>
                <a:cs typeface="Calibri"/>
                <a:sym typeface="Calibri"/>
              </a:rPr>
              <a:t>David Combs</a:t>
            </a:r>
            <a:r>
              <a:rPr lang="en-US" sz="4800" b="1" i="0" u="none" strike="noStrike" cap="none" baseline="0">
                <a:solidFill>
                  <a:schemeClr val="dk1"/>
                </a:solidFill>
                <a:latin typeface="Calibri"/>
                <a:ea typeface="Calibri"/>
                <a:cs typeface="Calibri"/>
                <a:sym typeface="Calibri"/>
              </a:rPr>
              <a:t>, </a:t>
            </a:r>
            <a:r>
              <a:rPr lang="en-US" sz="4800" b="1">
                <a:solidFill>
                  <a:schemeClr val="dk1"/>
                </a:solidFill>
                <a:latin typeface="Calibri"/>
                <a:ea typeface="Calibri"/>
                <a:cs typeface="Calibri"/>
                <a:sym typeface="Calibri"/>
              </a:rPr>
              <a:t>Michael Honey</a:t>
            </a:r>
            <a:r>
              <a:rPr lang="en-US" sz="4800" b="1" i="0" u="none" strike="noStrike" cap="none" baseline="0">
                <a:solidFill>
                  <a:schemeClr val="dk1"/>
                </a:solidFill>
                <a:latin typeface="Calibri"/>
                <a:ea typeface="Calibri"/>
                <a:cs typeface="Calibri"/>
                <a:sym typeface="Calibri"/>
              </a:rPr>
              <a:t>,</a:t>
            </a:r>
            <a:r>
              <a:rPr lang="en-US" sz="4800" b="1">
                <a:solidFill>
                  <a:schemeClr val="dk1"/>
                </a:solidFill>
                <a:latin typeface="Calibri"/>
                <a:ea typeface="Calibri"/>
                <a:cs typeface="Calibri"/>
                <a:sym typeface="Calibri"/>
              </a:rPr>
              <a:t> Garland Shull</a:t>
            </a:r>
          </a:p>
          <a:p>
            <a:pPr marL="0" marR="0" lvl="0" indent="0" algn="ctr" rtl="0">
              <a:spcBef>
                <a:spcPts val="394"/>
              </a:spcBef>
              <a:spcAft>
                <a:spcPts val="394"/>
              </a:spcAft>
              <a:buSzPct val="25000"/>
              <a:buNone/>
            </a:pPr>
            <a:r>
              <a:rPr lang="en-US" sz="4800" b="1" i="0" u="none" strike="noStrike" cap="none" baseline="0">
                <a:solidFill>
                  <a:schemeClr val="dk1"/>
                </a:solidFill>
                <a:latin typeface="Calibri"/>
                <a:ea typeface="Calibri"/>
                <a:cs typeface="Calibri"/>
                <a:sym typeface="Calibri"/>
              </a:rPr>
              <a:t>Customer: </a:t>
            </a:r>
            <a:r>
              <a:rPr lang="en-US" sz="4800" b="1">
                <a:solidFill>
                  <a:schemeClr val="dk1"/>
                </a:solidFill>
                <a:latin typeface="Calibri"/>
                <a:ea typeface="Calibri"/>
                <a:cs typeface="Calibri"/>
                <a:sym typeface="Calibri"/>
              </a:rPr>
              <a:t>Asanga Bandara</a:t>
            </a:r>
          </a:p>
        </p:txBody>
      </p:sp>
      <p:sp>
        <p:nvSpPr>
          <p:cNvPr id="90" name="Shape 90"/>
          <p:cNvSpPr txBox="1"/>
          <p:nvPr/>
        </p:nvSpPr>
        <p:spPr>
          <a:xfrm>
            <a:off x="921000" y="27373125"/>
            <a:ext cx="9746099" cy="2663399"/>
          </a:xfrm>
          <a:prstGeom prst="rect">
            <a:avLst/>
          </a:prstGeom>
          <a:solidFill>
            <a:schemeClr val="lt1"/>
          </a:solidFill>
          <a:ln w="38100" cap="flat">
            <a:solidFill>
              <a:srgbClr val="000000"/>
            </a:solidFill>
            <a:prstDash val="solid"/>
            <a:round/>
            <a:headEnd type="none" w="med" len="med"/>
            <a:tailEnd type="none" w="med" len="med"/>
          </a:ln>
        </p:spPr>
        <p:txBody>
          <a:bodyPr lIns="602800" tIns="301400" rIns="602800" bIns="602800" anchor="t" anchorCtr="0">
            <a:noAutofit/>
          </a:bodyPr>
          <a:lstStyle/>
          <a:p>
            <a:pPr marL="329668" marR="0" lvl="0" indent="-329668" algn="l" rtl="0">
              <a:spcBef>
                <a:spcPts val="0"/>
              </a:spcBef>
              <a:spcAft>
                <a:spcPts val="0"/>
              </a:spcAft>
              <a:buSzPct val="25000"/>
              <a:buNone/>
            </a:pPr>
            <a:r>
              <a:rPr lang="en-US" sz="3600" b="1" i="0" u="none" strike="noStrike" cap="none" baseline="0">
                <a:solidFill>
                  <a:srgbClr val="000000"/>
                </a:solidFill>
                <a:latin typeface="Calibri"/>
                <a:ea typeface="Calibri"/>
                <a:cs typeface="Calibri"/>
                <a:sym typeface="Calibri"/>
              </a:rPr>
              <a:t>Literature </a:t>
            </a:r>
            <a:r>
              <a:rPr lang="en-US" sz="3600" b="1">
                <a:latin typeface="Calibri"/>
                <a:ea typeface="Calibri"/>
                <a:cs typeface="Calibri"/>
                <a:sym typeface="Calibri"/>
              </a:rPr>
              <a:t>C</a:t>
            </a:r>
            <a:r>
              <a:rPr lang="en-US" sz="3600" b="1" i="0" u="none" strike="noStrike" cap="none" baseline="0">
                <a:solidFill>
                  <a:srgbClr val="000000"/>
                </a:solidFill>
                <a:latin typeface="Calibri"/>
                <a:ea typeface="Calibri"/>
                <a:cs typeface="Calibri"/>
                <a:sym typeface="Calibri"/>
              </a:rPr>
              <a:t>ited</a:t>
            </a:r>
          </a:p>
          <a:p>
            <a:pPr marL="329667" marR="0" lvl="0" indent="-329667" algn="l" rtl="0">
              <a:spcBef>
                <a:spcPts val="180"/>
              </a:spcBef>
              <a:spcAft>
                <a:spcPts val="0"/>
              </a:spcAft>
              <a:buSzPct val="25000"/>
              <a:buNone/>
            </a:pPr>
            <a:r>
              <a:rPr lang="en-US" sz="1200">
                <a:solidFill>
                  <a:schemeClr val="dk1"/>
                </a:solidFill>
              </a:rPr>
              <a:t>“Fiberglass Information.” </a:t>
            </a:r>
            <a:r>
              <a:rPr lang="en-US" sz="1200" i="1">
                <a:solidFill>
                  <a:schemeClr val="dk1"/>
                </a:solidFill>
              </a:rPr>
              <a:t>Fiberglass Warehouse.</a:t>
            </a:r>
            <a:r>
              <a:rPr lang="en-US" sz="1200">
                <a:solidFill>
                  <a:schemeClr val="dk1"/>
                </a:solidFill>
              </a:rPr>
              <a:t> n.d. Web. 13 Apr. 2015. &lt;https://www.fiberglasswarehouse.com/MainPage.php?Nav=Fiberglass%20Products&amp;Category=Fiberglass%20Cloth&gt;.</a:t>
            </a:r>
          </a:p>
          <a:p>
            <a:pPr marL="329667" marR="0" lvl="0" indent="-329667" algn="l" rtl="0">
              <a:spcBef>
                <a:spcPts val="180"/>
              </a:spcBef>
              <a:spcAft>
                <a:spcPts val="0"/>
              </a:spcAft>
              <a:buSzPct val="25000"/>
              <a:buNone/>
            </a:pPr>
            <a:r>
              <a:rPr lang="en-US" sz="1200">
                <a:solidFill>
                  <a:schemeClr val="dk1"/>
                </a:solidFill>
              </a:rPr>
              <a:t>"Google Maps API." </a:t>
            </a:r>
            <a:r>
              <a:rPr lang="en-US" sz="1200" i="1">
                <a:solidFill>
                  <a:schemeClr val="dk1"/>
                </a:solidFill>
              </a:rPr>
              <a:t>Google Developers</a:t>
            </a:r>
            <a:r>
              <a:rPr lang="en-US" sz="1200">
                <a:solidFill>
                  <a:schemeClr val="dk1"/>
                </a:solidFill>
              </a:rPr>
              <a:t>. Google, n.d. Web. 10 Apr. 2015. &lt;https://developers.google.com/maps/&gt;. </a:t>
            </a:r>
          </a:p>
          <a:p>
            <a:pPr marL="329667" marR="0" lvl="0" indent="-329667" algn="l" rtl="0">
              <a:spcBef>
                <a:spcPts val="180"/>
              </a:spcBef>
              <a:spcAft>
                <a:spcPts val="0"/>
              </a:spcAft>
              <a:buSzPct val="25000"/>
              <a:buNone/>
            </a:pPr>
            <a:r>
              <a:rPr lang="en-US" sz="1200">
                <a:solidFill>
                  <a:schemeClr val="dk1"/>
                </a:solidFill>
              </a:rPr>
              <a:t>"InnovationNews." </a:t>
            </a:r>
            <a:r>
              <a:rPr lang="en-US" sz="1200" i="1">
                <a:solidFill>
                  <a:schemeClr val="dk1"/>
                </a:solidFill>
              </a:rPr>
              <a:t>Red Light-Emitting Diode Sets New Efficiency Record</a:t>
            </a:r>
            <a:r>
              <a:rPr lang="en-US" sz="1200">
                <a:solidFill>
                  <a:schemeClr val="dk1"/>
                </a:solidFill>
              </a:rPr>
              <a:t>. N.p., n.d. Web. 13 Apr. 2015. &lt;http://www.siemens.com/innovation/en/news/2010/red-light-emitting-diode-sets-new-efficiency-record.htm&gt;. </a:t>
            </a:r>
          </a:p>
          <a:p>
            <a:pPr marL="329667" marR="0" lvl="0" indent="-329667" algn="l" rtl="0">
              <a:spcBef>
                <a:spcPts val="180"/>
              </a:spcBef>
              <a:spcAft>
                <a:spcPts val="0"/>
              </a:spcAft>
              <a:buSzPct val="25000"/>
              <a:buNone/>
            </a:pPr>
            <a:r>
              <a:rPr lang="en-US" sz="1200">
                <a:solidFill>
                  <a:schemeClr val="dk1"/>
                </a:solidFill>
              </a:rPr>
              <a:t>“Lithium-Ion Battery Specifications.” </a:t>
            </a:r>
            <a:r>
              <a:rPr lang="en-US" sz="1200" i="1">
                <a:solidFill>
                  <a:schemeClr val="dk1"/>
                </a:solidFill>
              </a:rPr>
              <a:t>Battery Space</a:t>
            </a:r>
            <a:r>
              <a:rPr lang="en-US" sz="1200">
                <a:solidFill>
                  <a:schemeClr val="dk1"/>
                </a:solidFill>
              </a:rPr>
              <a:t>. Web. 13 Apr. 2015.</a:t>
            </a:r>
          </a:p>
          <a:p>
            <a:pPr marL="329668" marR="0" lvl="0" indent="-329668" algn="l" rtl="0">
              <a:spcBef>
                <a:spcPts val="180"/>
              </a:spcBef>
              <a:spcAft>
                <a:spcPts val="0"/>
              </a:spcAft>
              <a:buSzPct val="25000"/>
              <a:buNone/>
            </a:pPr>
            <a:r>
              <a:rPr lang="en-US" sz="1200">
                <a:solidFill>
                  <a:schemeClr val="dk1"/>
                </a:solidFill>
              </a:rPr>
              <a:t>	&lt;http://www.batteryspace.com/prod-specs/icr18650nh-2200.pdf&gt;.</a:t>
            </a:r>
          </a:p>
        </p:txBody>
      </p:sp>
      <p:sp>
        <p:nvSpPr>
          <p:cNvPr id="91" name="Shape 91"/>
          <p:cNvSpPr/>
          <p:nvPr/>
        </p:nvSpPr>
        <p:spPr>
          <a:xfrm>
            <a:off x="384405" y="606977"/>
            <a:ext cx="21193124" cy="1291975"/>
          </a:xfrm>
          <a:prstGeom prst="rect">
            <a:avLst/>
          </a:prstGeom>
          <a:noFill/>
          <a:ln>
            <a:noFill/>
          </a:ln>
        </p:spPr>
        <p:txBody>
          <a:bodyPr lIns="60275" tIns="30125" rIns="60275" bIns="30125" anchor="ctr" anchorCtr="0">
            <a:noAutofit/>
          </a:bodyPr>
          <a:lstStyle/>
          <a:p>
            <a:pPr marL="0" marR="0" lvl="0" indent="0" algn="ctr" rtl="0">
              <a:spcBef>
                <a:spcPts val="0"/>
              </a:spcBef>
              <a:spcAft>
                <a:spcPts val="0"/>
              </a:spcAft>
              <a:buSzPct val="25000"/>
              <a:buNone/>
            </a:pPr>
            <a:r>
              <a:rPr lang="en-US" sz="8000" b="1" i="1">
                <a:solidFill>
                  <a:schemeClr val="dk1"/>
                </a:solidFill>
                <a:latin typeface="Calibri"/>
                <a:ea typeface="Calibri"/>
                <a:cs typeface="Calibri"/>
                <a:sym typeface="Calibri"/>
              </a:rPr>
              <a:t>BackTrack</a:t>
            </a:r>
            <a:r>
              <a:rPr lang="en-US" sz="8000" b="1">
                <a:solidFill>
                  <a:schemeClr val="dk1"/>
                </a:solidFill>
                <a:latin typeface="Calibri"/>
                <a:ea typeface="Calibri"/>
                <a:cs typeface="Calibri"/>
                <a:sym typeface="Calibri"/>
              </a:rPr>
              <a:t>: Vehicle Tracking Device</a:t>
            </a:r>
          </a:p>
        </p:txBody>
      </p:sp>
      <p:sp>
        <p:nvSpPr>
          <p:cNvPr id="92" name="Shape 92"/>
          <p:cNvSpPr/>
          <p:nvPr/>
        </p:nvSpPr>
        <p:spPr>
          <a:xfrm>
            <a:off x="2840750" y="26733303"/>
            <a:ext cx="230207" cy="222247"/>
          </a:xfrm>
          <a:prstGeom prst="ellipse">
            <a:avLst/>
          </a:prstGeom>
          <a:solidFill>
            <a:srgbClr val="989898"/>
          </a:solidFill>
          <a:ln w="9525" cap="flat">
            <a:solidFill>
              <a:schemeClr val="dk1"/>
            </a:solidFill>
            <a:prstDash val="solid"/>
            <a:round/>
            <a:headEnd type="none" w="med" len="med"/>
            <a:tailEnd type="none" w="med" len="med"/>
          </a:ln>
        </p:spPr>
        <p:txBody>
          <a:bodyPr lIns="68650" tIns="34325" rIns="68650" bIns="34325" anchor="ctr" anchorCtr="0">
            <a:noAutofit/>
          </a:bodyPr>
          <a:lstStyle/>
          <a:p>
            <a:pPr marL="0" marR="0" lvl="0" indent="0" algn="ctr" rtl="0">
              <a:spcBef>
                <a:spcPts val="0"/>
              </a:spcBef>
              <a:spcAft>
                <a:spcPts val="0"/>
              </a:spcAft>
              <a:buNone/>
            </a:pPr>
            <a:endParaRPr sz="2200" b="0" i="0" u="none" strike="noStrike" cap="none" baseline="0">
              <a:solidFill>
                <a:schemeClr val="lt1"/>
              </a:solidFill>
              <a:latin typeface="Helvetica Neue"/>
              <a:ea typeface="Helvetica Neue"/>
              <a:cs typeface="Helvetica Neue"/>
              <a:sym typeface="Helvetica Neue"/>
            </a:endParaRPr>
          </a:p>
        </p:txBody>
      </p:sp>
      <p:sp>
        <p:nvSpPr>
          <p:cNvPr id="93" name="Shape 93"/>
          <p:cNvSpPr/>
          <p:nvPr/>
        </p:nvSpPr>
        <p:spPr>
          <a:xfrm>
            <a:off x="4864267" y="26733303"/>
            <a:ext cx="230207" cy="222247"/>
          </a:xfrm>
          <a:prstGeom prst="ellipse">
            <a:avLst/>
          </a:prstGeom>
          <a:solidFill>
            <a:srgbClr val="989898"/>
          </a:solidFill>
          <a:ln w="9525" cap="flat">
            <a:solidFill>
              <a:schemeClr val="dk1"/>
            </a:solidFill>
            <a:prstDash val="solid"/>
            <a:round/>
            <a:headEnd type="none" w="med" len="med"/>
            <a:tailEnd type="none" w="med" len="med"/>
          </a:ln>
        </p:spPr>
        <p:txBody>
          <a:bodyPr lIns="68650" tIns="34325" rIns="68650" bIns="34325" anchor="ctr" anchorCtr="0">
            <a:noAutofit/>
          </a:bodyPr>
          <a:lstStyle/>
          <a:p>
            <a:pPr marL="0" marR="0" lvl="0" indent="0" algn="ctr" rtl="0">
              <a:spcBef>
                <a:spcPts val="0"/>
              </a:spcBef>
              <a:spcAft>
                <a:spcPts val="0"/>
              </a:spcAft>
              <a:buNone/>
            </a:pPr>
            <a:endParaRPr sz="2200" b="0" i="0" u="none" strike="noStrike" cap="none" baseline="0">
              <a:solidFill>
                <a:schemeClr val="lt1"/>
              </a:solidFill>
              <a:latin typeface="Helvetica Neue"/>
              <a:ea typeface="Helvetica Neue"/>
              <a:cs typeface="Helvetica Neue"/>
              <a:sym typeface="Helvetica Neue"/>
            </a:endParaRPr>
          </a:p>
        </p:txBody>
      </p:sp>
      <p:sp>
        <p:nvSpPr>
          <p:cNvPr id="94" name="Shape 94"/>
          <p:cNvSpPr/>
          <p:nvPr/>
        </p:nvSpPr>
        <p:spPr>
          <a:xfrm>
            <a:off x="6888935" y="26733303"/>
            <a:ext cx="230207" cy="222247"/>
          </a:xfrm>
          <a:prstGeom prst="ellipse">
            <a:avLst/>
          </a:prstGeom>
          <a:solidFill>
            <a:srgbClr val="989898"/>
          </a:solidFill>
          <a:ln w="9525" cap="flat">
            <a:solidFill>
              <a:schemeClr val="dk1"/>
            </a:solidFill>
            <a:prstDash val="solid"/>
            <a:round/>
            <a:headEnd type="none" w="med" len="med"/>
            <a:tailEnd type="none" w="med" len="med"/>
          </a:ln>
        </p:spPr>
        <p:txBody>
          <a:bodyPr lIns="68650" tIns="34325" rIns="68650" bIns="34325" anchor="ctr" anchorCtr="0">
            <a:noAutofit/>
          </a:bodyPr>
          <a:lstStyle/>
          <a:p>
            <a:pPr marL="0" marR="0" lvl="0" indent="0" algn="ctr" rtl="0">
              <a:spcBef>
                <a:spcPts val="0"/>
              </a:spcBef>
              <a:spcAft>
                <a:spcPts val="0"/>
              </a:spcAft>
              <a:buNone/>
            </a:pPr>
            <a:endParaRPr sz="2200" b="0" i="0" u="none" strike="noStrike" cap="none" baseline="0">
              <a:solidFill>
                <a:schemeClr val="lt1"/>
              </a:solidFill>
              <a:latin typeface="Helvetica Neue"/>
              <a:ea typeface="Helvetica Neue"/>
              <a:cs typeface="Helvetica Neue"/>
              <a:sym typeface="Helvetica Neue"/>
            </a:endParaRPr>
          </a:p>
        </p:txBody>
      </p:sp>
      <p:sp>
        <p:nvSpPr>
          <p:cNvPr id="95" name="Shape 95"/>
          <p:cNvSpPr/>
          <p:nvPr/>
        </p:nvSpPr>
        <p:spPr>
          <a:xfrm>
            <a:off x="8913602" y="26733303"/>
            <a:ext cx="230207" cy="222247"/>
          </a:xfrm>
          <a:prstGeom prst="ellipse">
            <a:avLst/>
          </a:prstGeom>
          <a:solidFill>
            <a:srgbClr val="989898"/>
          </a:solidFill>
          <a:ln w="9525" cap="flat">
            <a:solidFill>
              <a:schemeClr val="dk1"/>
            </a:solidFill>
            <a:prstDash val="solid"/>
            <a:round/>
            <a:headEnd type="none" w="med" len="med"/>
            <a:tailEnd type="none" w="med" len="med"/>
          </a:ln>
        </p:spPr>
        <p:txBody>
          <a:bodyPr lIns="68650" tIns="34325" rIns="68650" bIns="34325" anchor="ctr" anchorCtr="0">
            <a:noAutofit/>
          </a:bodyPr>
          <a:lstStyle/>
          <a:p>
            <a:pPr marL="0" marR="0" lvl="0" indent="0" algn="ctr" rtl="0">
              <a:spcBef>
                <a:spcPts val="0"/>
              </a:spcBef>
              <a:spcAft>
                <a:spcPts val="0"/>
              </a:spcAft>
              <a:buNone/>
            </a:pPr>
            <a:endParaRPr sz="2200" b="0" i="0" u="none" strike="noStrike" cap="none" baseline="0">
              <a:solidFill>
                <a:schemeClr val="lt1"/>
              </a:solidFill>
              <a:latin typeface="Helvetica Neue"/>
              <a:ea typeface="Helvetica Neue"/>
              <a:cs typeface="Helvetica Neue"/>
              <a:sym typeface="Helvetica Neue"/>
            </a:endParaRPr>
          </a:p>
        </p:txBody>
      </p:sp>
      <p:sp>
        <p:nvSpPr>
          <p:cNvPr id="96" name="Shape 96"/>
          <p:cNvSpPr/>
          <p:nvPr/>
        </p:nvSpPr>
        <p:spPr>
          <a:xfrm>
            <a:off x="10937117" y="26733303"/>
            <a:ext cx="230207" cy="222247"/>
          </a:xfrm>
          <a:prstGeom prst="ellipse">
            <a:avLst/>
          </a:prstGeom>
          <a:solidFill>
            <a:srgbClr val="989898"/>
          </a:solidFill>
          <a:ln w="9525" cap="flat">
            <a:solidFill>
              <a:schemeClr val="dk1"/>
            </a:solidFill>
            <a:prstDash val="solid"/>
            <a:round/>
            <a:headEnd type="none" w="med" len="med"/>
            <a:tailEnd type="none" w="med" len="med"/>
          </a:ln>
        </p:spPr>
        <p:txBody>
          <a:bodyPr lIns="68650" tIns="34325" rIns="68650" bIns="34325" anchor="ctr" anchorCtr="0">
            <a:noAutofit/>
          </a:bodyPr>
          <a:lstStyle/>
          <a:p>
            <a:pPr marL="0" marR="0" lvl="0" indent="0" algn="ctr" rtl="0">
              <a:spcBef>
                <a:spcPts val="0"/>
              </a:spcBef>
              <a:spcAft>
                <a:spcPts val="0"/>
              </a:spcAft>
              <a:buNone/>
            </a:pPr>
            <a:endParaRPr sz="2200" b="0" i="0" u="none" strike="noStrike" cap="none" baseline="0">
              <a:solidFill>
                <a:schemeClr val="lt1"/>
              </a:solidFill>
              <a:latin typeface="Helvetica Neue"/>
              <a:ea typeface="Helvetica Neue"/>
              <a:cs typeface="Helvetica Neue"/>
              <a:sym typeface="Helvetica Neue"/>
            </a:endParaRPr>
          </a:p>
        </p:txBody>
      </p:sp>
      <p:sp>
        <p:nvSpPr>
          <p:cNvPr id="97" name="Shape 97"/>
          <p:cNvSpPr/>
          <p:nvPr/>
        </p:nvSpPr>
        <p:spPr>
          <a:xfrm>
            <a:off x="12961785" y="26733303"/>
            <a:ext cx="230207" cy="222247"/>
          </a:xfrm>
          <a:prstGeom prst="ellipse">
            <a:avLst/>
          </a:prstGeom>
          <a:solidFill>
            <a:srgbClr val="989898"/>
          </a:solidFill>
          <a:ln w="9525" cap="flat">
            <a:solidFill>
              <a:schemeClr val="dk1"/>
            </a:solidFill>
            <a:prstDash val="solid"/>
            <a:round/>
            <a:headEnd type="none" w="med" len="med"/>
            <a:tailEnd type="none" w="med" len="med"/>
          </a:ln>
        </p:spPr>
        <p:txBody>
          <a:bodyPr lIns="68650" tIns="34325" rIns="68650" bIns="34325" anchor="ctr" anchorCtr="0">
            <a:noAutofit/>
          </a:bodyPr>
          <a:lstStyle/>
          <a:p>
            <a:pPr marL="0" marR="0" lvl="0" indent="0" algn="ctr" rtl="0">
              <a:spcBef>
                <a:spcPts val="0"/>
              </a:spcBef>
              <a:spcAft>
                <a:spcPts val="0"/>
              </a:spcAft>
              <a:buNone/>
            </a:pPr>
            <a:endParaRPr sz="2200" b="0" i="0" u="none" strike="noStrike" cap="none" baseline="0">
              <a:solidFill>
                <a:schemeClr val="lt1"/>
              </a:solidFill>
              <a:latin typeface="Helvetica Neue"/>
              <a:ea typeface="Helvetica Neue"/>
              <a:cs typeface="Helvetica Neue"/>
              <a:sym typeface="Helvetica Neue"/>
            </a:endParaRPr>
          </a:p>
        </p:txBody>
      </p:sp>
      <p:sp>
        <p:nvSpPr>
          <p:cNvPr id="98" name="Shape 98"/>
          <p:cNvSpPr/>
          <p:nvPr/>
        </p:nvSpPr>
        <p:spPr>
          <a:xfrm>
            <a:off x="14985303" y="26733303"/>
            <a:ext cx="230207" cy="222247"/>
          </a:xfrm>
          <a:prstGeom prst="ellipse">
            <a:avLst/>
          </a:prstGeom>
          <a:solidFill>
            <a:srgbClr val="989898"/>
          </a:solidFill>
          <a:ln w="9525" cap="flat">
            <a:solidFill>
              <a:schemeClr val="dk1"/>
            </a:solidFill>
            <a:prstDash val="solid"/>
            <a:round/>
            <a:headEnd type="none" w="med" len="med"/>
            <a:tailEnd type="none" w="med" len="med"/>
          </a:ln>
        </p:spPr>
        <p:txBody>
          <a:bodyPr lIns="68650" tIns="34325" rIns="68650" bIns="34325" anchor="ctr" anchorCtr="0">
            <a:noAutofit/>
          </a:bodyPr>
          <a:lstStyle/>
          <a:p>
            <a:pPr marL="0" marR="0" lvl="0" indent="0" algn="ctr" rtl="0">
              <a:spcBef>
                <a:spcPts val="0"/>
              </a:spcBef>
              <a:spcAft>
                <a:spcPts val="0"/>
              </a:spcAft>
              <a:buNone/>
            </a:pPr>
            <a:endParaRPr sz="2200" b="0" i="0" u="none" strike="noStrike" cap="none" baseline="0">
              <a:solidFill>
                <a:schemeClr val="lt1"/>
              </a:solidFill>
              <a:latin typeface="Helvetica Neue"/>
              <a:ea typeface="Helvetica Neue"/>
              <a:cs typeface="Helvetica Neue"/>
              <a:sym typeface="Helvetica Neue"/>
            </a:endParaRPr>
          </a:p>
        </p:txBody>
      </p:sp>
      <p:sp>
        <p:nvSpPr>
          <p:cNvPr id="99" name="Shape 99"/>
          <p:cNvSpPr/>
          <p:nvPr/>
        </p:nvSpPr>
        <p:spPr>
          <a:xfrm>
            <a:off x="17009968" y="26733303"/>
            <a:ext cx="230207" cy="222247"/>
          </a:xfrm>
          <a:prstGeom prst="ellipse">
            <a:avLst/>
          </a:prstGeom>
          <a:solidFill>
            <a:srgbClr val="989898"/>
          </a:solidFill>
          <a:ln w="9525" cap="flat">
            <a:solidFill>
              <a:schemeClr val="dk1"/>
            </a:solidFill>
            <a:prstDash val="solid"/>
            <a:round/>
            <a:headEnd type="none" w="med" len="med"/>
            <a:tailEnd type="none" w="med" len="med"/>
          </a:ln>
        </p:spPr>
        <p:txBody>
          <a:bodyPr lIns="68650" tIns="34325" rIns="68650" bIns="34325" anchor="ctr" anchorCtr="0">
            <a:noAutofit/>
          </a:bodyPr>
          <a:lstStyle/>
          <a:p>
            <a:pPr marL="0" marR="0" lvl="0" indent="0" algn="ctr" rtl="0">
              <a:spcBef>
                <a:spcPts val="0"/>
              </a:spcBef>
              <a:spcAft>
                <a:spcPts val="0"/>
              </a:spcAft>
              <a:buNone/>
            </a:pPr>
            <a:endParaRPr sz="2200" b="0" i="0" u="none" strike="noStrike" cap="none" baseline="0">
              <a:solidFill>
                <a:schemeClr val="lt1"/>
              </a:solidFill>
              <a:latin typeface="Helvetica Neue"/>
              <a:ea typeface="Helvetica Neue"/>
              <a:cs typeface="Helvetica Neue"/>
              <a:sym typeface="Helvetica Neue"/>
            </a:endParaRPr>
          </a:p>
        </p:txBody>
      </p:sp>
      <p:sp>
        <p:nvSpPr>
          <p:cNvPr id="100" name="Shape 100"/>
          <p:cNvSpPr/>
          <p:nvPr/>
        </p:nvSpPr>
        <p:spPr>
          <a:xfrm>
            <a:off x="19033487" y="26733303"/>
            <a:ext cx="230207" cy="222247"/>
          </a:xfrm>
          <a:prstGeom prst="ellipse">
            <a:avLst/>
          </a:prstGeom>
          <a:solidFill>
            <a:srgbClr val="989898"/>
          </a:solidFill>
          <a:ln w="9525" cap="flat">
            <a:solidFill>
              <a:schemeClr val="dk1"/>
            </a:solidFill>
            <a:prstDash val="solid"/>
            <a:round/>
            <a:headEnd type="none" w="med" len="med"/>
            <a:tailEnd type="none" w="med" len="med"/>
          </a:ln>
        </p:spPr>
        <p:txBody>
          <a:bodyPr lIns="68650" tIns="34325" rIns="68650" bIns="34325" anchor="ctr" anchorCtr="0">
            <a:noAutofit/>
          </a:bodyPr>
          <a:lstStyle/>
          <a:p>
            <a:pPr marL="0" marR="0" lvl="0" indent="0" algn="ctr" rtl="0">
              <a:spcBef>
                <a:spcPts val="0"/>
              </a:spcBef>
              <a:spcAft>
                <a:spcPts val="0"/>
              </a:spcAft>
              <a:buNone/>
            </a:pPr>
            <a:endParaRPr sz="2200" b="0" i="0" u="none" strike="noStrike" cap="none" baseline="0">
              <a:solidFill>
                <a:schemeClr val="lt1"/>
              </a:solidFill>
              <a:latin typeface="Helvetica Neue"/>
              <a:ea typeface="Helvetica Neue"/>
              <a:cs typeface="Helvetica Neue"/>
              <a:sym typeface="Helvetica Neue"/>
            </a:endParaRPr>
          </a:p>
        </p:txBody>
      </p:sp>
      <p:pic>
        <p:nvPicPr>
          <p:cNvPr id="101" name="Shape 101"/>
          <p:cNvPicPr preferRelativeResize="0"/>
          <p:nvPr/>
        </p:nvPicPr>
        <p:blipFill rotWithShape="1">
          <a:blip r:embed="rId4">
            <a:alphaModFix/>
          </a:blip>
          <a:srcRect/>
          <a:stretch/>
        </p:blipFill>
        <p:spPr>
          <a:xfrm>
            <a:off x="11187950" y="30798650"/>
            <a:ext cx="10271399" cy="1607399"/>
          </a:xfrm>
          <a:prstGeom prst="rect">
            <a:avLst/>
          </a:prstGeom>
          <a:noFill/>
          <a:ln w="9525" cap="flat">
            <a:solidFill>
              <a:srgbClr val="000000"/>
            </a:solidFill>
            <a:prstDash val="solid"/>
            <a:round/>
            <a:headEnd type="none" w="med" len="med"/>
            <a:tailEnd type="none" w="med" len="med"/>
          </a:ln>
        </p:spPr>
      </p:pic>
      <p:pic>
        <p:nvPicPr>
          <p:cNvPr id="102" name="Shape 102"/>
          <p:cNvPicPr preferRelativeResize="0"/>
          <p:nvPr/>
        </p:nvPicPr>
        <p:blipFill rotWithShape="1">
          <a:blip r:embed="rId5">
            <a:alphaModFix/>
          </a:blip>
          <a:srcRect/>
          <a:stretch/>
        </p:blipFill>
        <p:spPr>
          <a:xfrm>
            <a:off x="946600" y="30810925"/>
            <a:ext cx="9745800" cy="1607399"/>
          </a:xfrm>
          <a:prstGeom prst="rect">
            <a:avLst/>
          </a:prstGeom>
          <a:noFill/>
          <a:ln>
            <a:noFill/>
          </a:ln>
        </p:spPr>
      </p:pic>
      <p:sp>
        <p:nvSpPr>
          <p:cNvPr id="103" name="Shape 103"/>
          <p:cNvSpPr txBox="1"/>
          <p:nvPr/>
        </p:nvSpPr>
        <p:spPr>
          <a:xfrm>
            <a:off x="19207350" y="317527"/>
            <a:ext cx="2381099" cy="2567399"/>
          </a:xfrm>
          <a:prstGeom prst="rect">
            <a:avLst/>
          </a:prstGeom>
          <a:solidFill>
            <a:schemeClr val="accent3"/>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a:p>
          <a:p>
            <a:pPr marL="0" marR="0" lvl="0" indent="0" algn="l" rtl="0">
              <a:spcBef>
                <a:spcPts val="0"/>
              </a:spcBef>
              <a:spcAft>
                <a:spcPts val="0"/>
              </a:spcAft>
              <a:buNone/>
            </a:pPr>
            <a:endParaRPr sz="3200" b="0" i="0" u="none" strike="noStrike" cap="none" baseline="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3200" b="0" i="0" u="none" strike="noStrike" cap="none" baseline="0">
              <a:solidFill>
                <a:schemeClr val="dk1"/>
              </a:solidFill>
              <a:latin typeface="Helvetica Neue"/>
              <a:ea typeface="Helvetica Neue"/>
              <a:cs typeface="Helvetica Neue"/>
              <a:sym typeface="Helvetica Neue"/>
            </a:endParaRPr>
          </a:p>
        </p:txBody>
      </p:sp>
      <p:grpSp>
        <p:nvGrpSpPr>
          <p:cNvPr id="104" name="Shape 104"/>
          <p:cNvGrpSpPr/>
          <p:nvPr/>
        </p:nvGrpSpPr>
        <p:grpSpPr>
          <a:xfrm>
            <a:off x="8402125" y="4902575"/>
            <a:ext cx="12729300" cy="15924599"/>
            <a:chOff x="8402125" y="4902575"/>
            <a:chExt cx="12729300" cy="15924599"/>
          </a:xfrm>
        </p:grpSpPr>
        <p:sp>
          <p:nvSpPr>
            <p:cNvPr id="105" name="Shape 105"/>
            <p:cNvSpPr txBox="1"/>
            <p:nvPr/>
          </p:nvSpPr>
          <p:spPr>
            <a:xfrm>
              <a:off x="8402125" y="4902575"/>
              <a:ext cx="12729300" cy="15924599"/>
            </a:xfrm>
            <a:prstGeom prst="rect">
              <a:avLst/>
            </a:prstGeom>
            <a:solidFill>
              <a:schemeClr val="lt1"/>
            </a:solidFill>
            <a:ln w="38100" cap="flat">
              <a:solidFill>
                <a:srgbClr val="000000"/>
              </a:solidFill>
              <a:prstDash val="solid"/>
              <a:round/>
              <a:headEnd type="none" w="med" len="med"/>
              <a:tailEnd type="none" w="med" len="med"/>
            </a:ln>
          </p:spPr>
          <p:txBody>
            <a:bodyPr lIns="602800" tIns="301400" rIns="602800" bIns="602800" anchor="t" anchorCtr="0">
              <a:noAutofit/>
            </a:bodyPr>
            <a:lstStyle/>
            <a:p>
              <a:pPr marL="0" marR="0" lvl="0" indent="0" algn="just" rtl="0">
                <a:spcBef>
                  <a:spcPts val="0"/>
                </a:spcBef>
                <a:spcAft>
                  <a:spcPts val="0"/>
                </a:spcAft>
                <a:buSzPct val="25000"/>
                <a:buNone/>
              </a:pPr>
              <a:r>
                <a:rPr lang="en-US" sz="4000" b="1" i="0" u="none" strike="noStrike" cap="none" baseline="0">
                  <a:solidFill>
                    <a:srgbClr val="000000"/>
                  </a:solidFill>
                  <a:latin typeface="Calibri"/>
                  <a:ea typeface="Calibri"/>
                  <a:cs typeface="Calibri"/>
                  <a:sym typeface="Calibri"/>
                </a:rPr>
                <a:t>Results</a:t>
              </a:r>
            </a:p>
            <a:p>
              <a:pPr marL="0" marR="0" lvl="0" indent="0" algn="just" rtl="0">
                <a:spcBef>
                  <a:spcPts val="0"/>
                </a:spcBef>
                <a:spcAft>
                  <a:spcPts val="0"/>
                </a:spcAft>
                <a:buSzPct val="25000"/>
                <a:buNone/>
              </a:pPr>
              <a:r>
                <a:rPr lang="en-US" sz="3000">
                  <a:latin typeface="Times New Roman"/>
                  <a:ea typeface="Times New Roman"/>
                  <a:cs typeface="Times New Roman"/>
                  <a:sym typeface="Times New Roman"/>
                </a:rPr>
                <a:t>We created a design for a functional, cost-effective and simplistic vehicle tracking device that anyone would be able to use. Our design fulfills the requirements established with our customer while maintaining emphasis on user security and privacy. The potential end users for this product can be anything from parents with young drivers to small businesses developing a fleet tracking system. </a:t>
              </a:r>
            </a:p>
            <a:p>
              <a:pPr marL="0" marR="0" lvl="0" indent="0" algn="just" rtl="0">
                <a:spcBef>
                  <a:spcPts val="0"/>
                </a:spcBef>
                <a:spcAft>
                  <a:spcPts val="0"/>
                </a:spcAft>
                <a:buNone/>
              </a:pPr>
              <a:endParaRPr sz="3000">
                <a:latin typeface="Times New Roman"/>
                <a:ea typeface="Times New Roman"/>
                <a:cs typeface="Times New Roman"/>
                <a:sym typeface="Times New Roman"/>
              </a:endParaRPr>
            </a:p>
            <a:p>
              <a:pPr lvl="0" rtl="0">
                <a:spcBef>
                  <a:spcPts val="260"/>
                </a:spcBef>
                <a:buSzPct val="25000"/>
                <a:buNone/>
              </a:pPr>
              <a:r>
                <a:rPr lang="en-US" sz="3000">
                  <a:latin typeface="Times New Roman"/>
                  <a:ea typeface="Times New Roman"/>
                  <a:cs typeface="Times New Roman"/>
                  <a:sym typeface="Times New Roman"/>
                </a:rPr>
                <a:t>We made a few amendments to our design during the process. </a:t>
              </a:r>
              <a:r>
                <a:rPr lang="en-US" sz="3000">
                  <a:solidFill>
                    <a:schemeClr val="dk1"/>
                  </a:solidFill>
                  <a:latin typeface="Times New Roman"/>
                  <a:ea typeface="Times New Roman"/>
                  <a:cs typeface="Times New Roman"/>
                  <a:sym typeface="Times New Roman"/>
                </a:rPr>
                <a:t>For one, we moved from “real-time” being a continuous influx of information to having the GPS transmit location data every 3 seconds. This helps maintain the longevity of the battery while providing accurate measurements to our customer. We also decided to store the data remotely in a database,</a:t>
              </a:r>
            </a:p>
            <a:p>
              <a:pPr lvl="0" rtl="0">
                <a:spcBef>
                  <a:spcPts val="260"/>
                </a:spcBef>
                <a:buSzPct val="25000"/>
                <a:buNone/>
              </a:pPr>
              <a:r>
                <a:rPr lang="en-US" sz="3000">
                  <a:solidFill>
                    <a:schemeClr val="dk1"/>
                  </a:solidFill>
                  <a:latin typeface="Times New Roman"/>
                  <a:ea typeface="Times New Roman"/>
                  <a:cs typeface="Times New Roman"/>
                  <a:sym typeface="Times New Roman"/>
                </a:rPr>
                <a:t>rather than locally </a:t>
              </a:r>
            </a:p>
            <a:p>
              <a:pPr lvl="0" rtl="0">
                <a:spcBef>
                  <a:spcPts val="260"/>
                </a:spcBef>
                <a:buSzPct val="25000"/>
                <a:buNone/>
              </a:pPr>
              <a:r>
                <a:rPr lang="en-US" sz="3000">
                  <a:solidFill>
                    <a:schemeClr val="dk1"/>
                  </a:solidFill>
                  <a:latin typeface="Times New Roman"/>
                  <a:ea typeface="Times New Roman"/>
                  <a:cs typeface="Times New Roman"/>
                  <a:sym typeface="Times New Roman"/>
                </a:rPr>
                <a:t>on the device. This</a:t>
              </a:r>
            </a:p>
            <a:p>
              <a:pPr lvl="0" rtl="0">
                <a:spcBef>
                  <a:spcPts val="260"/>
                </a:spcBef>
                <a:buSzPct val="25000"/>
                <a:buNone/>
              </a:pPr>
              <a:r>
                <a:rPr lang="en-US" sz="3000">
                  <a:solidFill>
                    <a:schemeClr val="dk1"/>
                  </a:solidFill>
                  <a:latin typeface="Times New Roman"/>
                  <a:ea typeface="Times New Roman"/>
                  <a:cs typeface="Times New Roman"/>
                  <a:sym typeface="Times New Roman"/>
                </a:rPr>
                <a:t>was an attempt to </a:t>
              </a:r>
            </a:p>
            <a:p>
              <a:pPr lvl="0" rtl="0">
                <a:spcBef>
                  <a:spcPts val="260"/>
                </a:spcBef>
                <a:buSzPct val="25000"/>
                <a:buNone/>
              </a:pPr>
              <a:r>
                <a:rPr lang="en-US" sz="3000">
                  <a:solidFill>
                    <a:schemeClr val="dk1"/>
                  </a:solidFill>
                  <a:latin typeface="Times New Roman"/>
                  <a:ea typeface="Times New Roman"/>
                  <a:cs typeface="Times New Roman"/>
                  <a:sym typeface="Times New Roman"/>
                </a:rPr>
                <a:t>keep the travel </a:t>
              </a:r>
            </a:p>
            <a:p>
              <a:pPr lvl="0" rtl="0">
                <a:spcBef>
                  <a:spcPts val="260"/>
                </a:spcBef>
                <a:buSzPct val="25000"/>
                <a:buNone/>
              </a:pPr>
              <a:r>
                <a:rPr lang="en-US" sz="3000">
                  <a:solidFill>
                    <a:schemeClr val="dk1"/>
                  </a:solidFill>
                  <a:latin typeface="Times New Roman"/>
                  <a:ea typeface="Times New Roman"/>
                  <a:cs typeface="Times New Roman"/>
                  <a:sym typeface="Times New Roman"/>
                </a:rPr>
                <a:t>information of our </a:t>
              </a:r>
            </a:p>
            <a:p>
              <a:pPr lvl="0" rtl="0">
                <a:spcBef>
                  <a:spcPts val="260"/>
                </a:spcBef>
                <a:buSzPct val="25000"/>
                <a:buNone/>
              </a:pPr>
              <a:r>
                <a:rPr lang="en-US" sz="3000">
                  <a:solidFill>
                    <a:schemeClr val="dk1"/>
                  </a:solidFill>
                  <a:latin typeface="Times New Roman"/>
                  <a:ea typeface="Times New Roman"/>
                  <a:cs typeface="Times New Roman"/>
                  <a:sym typeface="Times New Roman"/>
                </a:rPr>
                <a:t>users secure. </a:t>
              </a:r>
            </a:p>
            <a:p>
              <a:pPr marL="0" marR="0" lvl="0" indent="0" algn="just" rtl="0">
                <a:spcBef>
                  <a:spcPts val="0"/>
                </a:spcBef>
                <a:spcAft>
                  <a:spcPts val="0"/>
                </a:spcAft>
                <a:buNone/>
              </a:pPr>
              <a:endParaRPr sz="3000">
                <a:latin typeface="Times New Roman"/>
                <a:ea typeface="Times New Roman"/>
                <a:cs typeface="Times New Roman"/>
                <a:sym typeface="Times New Roman"/>
              </a:endParaRPr>
            </a:p>
            <a:p>
              <a:pPr marL="0" marR="0" lvl="0" indent="0" algn="just" rtl="0">
                <a:spcBef>
                  <a:spcPts val="0"/>
                </a:spcBef>
                <a:spcAft>
                  <a:spcPts val="0"/>
                </a:spcAft>
                <a:buSzPct val="25000"/>
                <a:buNone/>
              </a:pPr>
              <a:r>
                <a:rPr lang="en-US" sz="3000">
                  <a:latin typeface="Times New Roman"/>
                  <a:ea typeface="Times New Roman"/>
                  <a:cs typeface="Times New Roman"/>
                  <a:sym typeface="Times New Roman"/>
                </a:rPr>
                <a:t>Our team decided </a:t>
              </a:r>
            </a:p>
            <a:p>
              <a:pPr marL="0" marR="0" lvl="0" indent="0" algn="just" rtl="0">
                <a:spcBef>
                  <a:spcPts val="0"/>
                </a:spcBef>
                <a:spcAft>
                  <a:spcPts val="0"/>
                </a:spcAft>
                <a:buSzPct val="25000"/>
                <a:buNone/>
              </a:pPr>
              <a:r>
                <a:rPr lang="en-US" sz="3000">
                  <a:latin typeface="Times New Roman"/>
                  <a:ea typeface="Times New Roman"/>
                  <a:cs typeface="Times New Roman"/>
                  <a:sym typeface="Times New Roman"/>
                </a:rPr>
                <a:t>to use a fiberglass </a:t>
              </a:r>
            </a:p>
            <a:p>
              <a:pPr marL="0" marR="0" lvl="0" indent="0" algn="just" rtl="0">
                <a:spcBef>
                  <a:spcPts val="0"/>
                </a:spcBef>
                <a:spcAft>
                  <a:spcPts val="0"/>
                </a:spcAft>
                <a:buSzPct val="25000"/>
                <a:buNone/>
              </a:pPr>
              <a:r>
                <a:rPr lang="en-US" sz="3000">
                  <a:latin typeface="Times New Roman"/>
                  <a:ea typeface="Times New Roman"/>
                  <a:cs typeface="Times New Roman"/>
                  <a:sym typeface="Times New Roman"/>
                </a:rPr>
                <a:t>casing as a cost-</a:t>
              </a:r>
            </a:p>
            <a:p>
              <a:pPr marL="0" marR="0" lvl="0" indent="0" algn="just" rtl="0">
                <a:spcBef>
                  <a:spcPts val="0"/>
                </a:spcBef>
                <a:spcAft>
                  <a:spcPts val="0"/>
                </a:spcAft>
                <a:buSzPct val="25000"/>
                <a:buNone/>
              </a:pPr>
              <a:r>
                <a:rPr lang="en-US" sz="3000">
                  <a:latin typeface="Times New Roman"/>
                  <a:ea typeface="Times New Roman"/>
                  <a:cs typeface="Times New Roman"/>
                  <a:sym typeface="Times New Roman"/>
                </a:rPr>
                <a:t>effective way to </a:t>
              </a:r>
            </a:p>
            <a:p>
              <a:pPr marL="0" marR="0" lvl="0" indent="0" algn="just" rtl="0">
                <a:spcBef>
                  <a:spcPts val="0"/>
                </a:spcBef>
                <a:spcAft>
                  <a:spcPts val="0"/>
                </a:spcAft>
                <a:buSzPct val="25000"/>
                <a:buNone/>
              </a:pPr>
              <a:r>
                <a:rPr lang="en-US" sz="3000">
                  <a:latin typeface="Times New Roman"/>
                  <a:ea typeface="Times New Roman"/>
                  <a:cs typeface="Times New Roman"/>
                  <a:sym typeface="Times New Roman"/>
                </a:rPr>
                <a:t>make our device</a:t>
              </a:r>
            </a:p>
            <a:p>
              <a:pPr marL="0" marR="0" lvl="0" indent="0" algn="just" rtl="0">
                <a:spcBef>
                  <a:spcPts val="0"/>
                </a:spcBef>
                <a:spcAft>
                  <a:spcPts val="0"/>
                </a:spcAft>
                <a:buSzPct val="25000"/>
                <a:buNone/>
              </a:pPr>
              <a:r>
                <a:rPr lang="en-US" sz="3000">
                  <a:latin typeface="Times New Roman"/>
                  <a:ea typeface="Times New Roman"/>
                  <a:cs typeface="Times New Roman"/>
                  <a:sym typeface="Times New Roman"/>
                </a:rPr>
                <a:t>shock-proof. This </a:t>
              </a:r>
            </a:p>
            <a:p>
              <a:pPr marL="0" marR="0" lvl="0" indent="0" algn="just" rtl="0">
                <a:spcBef>
                  <a:spcPts val="0"/>
                </a:spcBef>
                <a:spcAft>
                  <a:spcPts val="0"/>
                </a:spcAft>
                <a:buSzPct val="25000"/>
                <a:buNone/>
              </a:pPr>
              <a:r>
                <a:rPr lang="en-US" sz="3000">
                  <a:latin typeface="Times New Roman"/>
                  <a:ea typeface="Times New Roman"/>
                  <a:cs typeface="Times New Roman"/>
                  <a:sym typeface="Times New Roman"/>
                </a:rPr>
                <a:t>will protect the </a:t>
              </a:r>
            </a:p>
            <a:p>
              <a:pPr marL="0" marR="0" lvl="0" indent="0" algn="just" rtl="0">
                <a:spcBef>
                  <a:spcPts val="0"/>
                </a:spcBef>
                <a:spcAft>
                  <a:spcPts val="0"/>
                </a:spcAft>
                <a:buSzPct val="25000"/>
                <a:buNone/>
              </a:pPr>
              <a:r>
                <a:rPr lang="en-US" sz="3000">
                  <a:latin typeface="Times New Roman"/>
                  <a:ea typeface="Times New Roman"/>
                  <a:cs typeface="Times New Roman"/>
                  <a:sym typeface="Times New Roman"/>
                </a:rPr>
                <a:t>device, particularly</a:t>
              </a:r>
            </a:p>
            <a:p>
              <a:pPr marL="0" marR="0" lvl="0" indent="0" algn="just" rtl="0">
                <a:spcBef>
                  <a:spcPts val="0"/>
                </a:spcBef>
                <a:spcAft>
                  <a:spcPts val="0"/>
                </a:spcAft>
                <a:buSzPct val="25000"/>
                <a:buNone/>
              </a:pPr>
              <a:r>
                <a:rPr lang="en-US" sz="3000">
                  <a:latin typeface="Times New Roman"/>
                  <a:ea typeface="Times New Roman"/>
                  <a:cs typeface="Times New Roman"/>
                  <a:sym typeface="Times New Roman"/>
                </a:rPr>
                <a:t>the lithium ion </a:t>
              </a:r>
            </a:p>
            <a:p>
              <a:pPr marL="0" marR="0" lvl="0" indent="0" algn="just" rtl="0">
                <a:spcBef>
                  <a:spcPts val="0"/>
                </a:spcBef>
                <a:spcAft>
                  <a:spcPts val="0"/>
                </a:spcAft>
                <a:buSzPct val="25000"/>
                <a:buNone/>
              </a:pPr>
              <a:r>
                <a:rPr lang="en-US" sz="3000">
                  <a:latin typeface="Times New Roman"/>
                  <a:ea typeface="Times New Roman"/>
                  <a:cs typeface="Times New Roman"/>
                  <a:sym typeface="Times New Roman"/>
                </a:rPr>
                <a:t>battery pad used to </a:t>
              </a:r>
            </a:p>
            <a:p>
              <a:pPr marL="0" marR="0" lvl="0" indent="0" algn="just" rtl="0">
                <a:spcBef>
                  <a:spcPts val="0"/>
                </a:spcBef>
                <a:spcAft>
                  <a:spcPts val="0"/>
                </a:spcAft>
                <a:buSzPct val="25000"/>
                <a:buNone/>
              </a:pPr>
              <a:r>
                <a:rPr lang="en-US" sz="3000">
                  <a:latin typeface="Times New Roman"/>
                  <a:ea typeface="Times New Roman"/>
                  <a:cs typeface="Times New Roman"/>
                  <a:sym typeface="Times New Roman"/>
                </a:rPr>
                <a:t>power it which can </a:t>
              </a:r>
            </a:p>
            <a:p>
              <a:pPr marL="0" marR="0" lvl="0" indent="0" algn="just" rtl="0">
                <a:spcBef>
                  <a:spcPts val="0"/>
                </a:spcBef>
                <a:spcAft>
                  <a:spcPts val="0"/>
                </a:spcAft>
                <a:buSzPct val="25000"/>
                <a:buNone/>
              </a:pPr>
              <a:r>
                <a:rPr lang="en-US" sz="3000">
                  <a:latin typeface="Times New Roman"/>
                  <a:ea typeface="Times New Roman"/>
                  <a:cs typeface="Times New Roman"/>
                  <a:sym typeface="Times New Roman"/>
                </a:rPr>
                <a:t>be dangerous if </a:t>
              </a:r>
            </a:p>
            <a:p>
              <a:pPr marL="0" marR="0" lvl="0" indent="0" algn="just" rtl="0">
                <a:spcBef>
                  <a:spcPts val="0"/>
                </a:spcBef>
                <a:spcAft>
                  <a:spcPts val="0"/>
                </a:spcAft>
                <a:buSzPct val="25000"/>
                <a:buNone/>
              </a:pPr>
              <a:r>
                <a:rPr lang="en-US" sz="3000">
                  <a:latin typeface="Times New Roman"/>
                  <a:ea typeface="Times New Roman"/>
                  <a:cs typeface="Times New Roman"/>
                  <a:sym typeface="Times New Roman"/>
                </a:rPr>
                <a:t>punctured.</a:t>
              </a:r>
            </a:p>
            <a:p>
              <a:pPr marL="0" marR="0" lvl="0" indent="0" algn="l" rtl="0">
                <a:spcBef>
                  <a:spcPts val="260"/>
                </a:spcBef>
                <a:spcAft>
                  <a:spcPts val="0"/>
                </a:spcAft>
                <a:buNone/>
              </a:pPr>
              <a:endParaRPr sz="3000"/>
            </a:p>
          </p:txBody>
        </p:sp>
        <p:pic>
          <p:nvPicPr>
            <p:cNvPr id="106" name="Shape 106"/>
            <p:cNvPicPr preferRelativeResize="0"/>
            <p:nvPr/>
          </p:nvPicPr>
          <p:blipFill>
            <a:blip r:embed="rId6">
              <a:alphaModFix/>
            </a:blip>
            <a:stretch>
              <a:fillRect/>
            </a:stretch>
          </p:blipFill>
          <p:spPr>
            <a:xfrm>
              <a:off x="12070425" y="11949100"/>
              <a:ext cx="8733125" cy="8189799"/>
            </a:xfrm>
            <a:prstGeom prst="rect">
              <a:avLst/>
            </a:prstGeom>
            <a:noFill/>
            <a:ln>
              <a:noFill/>
            </a:ln>
          </p:spPr>
        </p:pic>
      </p:grpSp>
      <p:pic>
        <p:nvPicPr>
          <p:cNvPr id="107" name="Shape 107"/>
          <p:cNvPicPr preferRelativeResize="0"/>
          <p:nvPr/>
        </p:nvPicPr>
        <p:blipFill>
          <a:blip r:embed="rId7">
            <a:alphaModFix/>
          </a:blip>
          <a:stretch>
            <a:fillRect/>
          </a:stretch>
        </p:blipFill>
        <p:spPr>
          <a:xfrm>
            <a:off x="19445400" y="396075"/>
            <a:ext cx="1905000" cy="1905000"/>
          </a:xfrm>
          <a:prstGeom prst="rect">
            <a:avLst/>
          </a:prstGeom>
          <a:noFill/>
          <a:ln>
            <a:noFill/>
          </a:ln>
        </p:spPr>
      </p:pic>
      <p:sp>
        <p:nvSpPr>
          <p:cNvPr id="108" name="Shape 108"/>
          <p:cNvSpPr txBox="1"/>
          <p:nvPr/>
        </p:nvSpPr>
        <p:spPr>
          <a:xfrm>
            <a:off x="19356300" y="2274700"/>
            <a:ext cx="2102999" cy="610200"/>
          </a:xfrm>
          <a:prstGeom prst="rect">
            <a:avLst/>
          </a:prstGeom>
          <a:noFill/>
          <a:ln>
            <a:noFill/>
          </a:ln>
        </p:spPr>
        <p:txBody>
          <a:bodyPr lIns="91425" tIns="91425" rIns="91425" bIns="91425" anchor="t" anchorCtr="0">
            <a:noAutofit/>
          </a:bodyPr>
          <a:lstStyle/>
          <a:p>
            <a:pPr>
              <a:spcBef>
                <a:spcPts val="0"/>
              </a:spcBef>
              <a:buNone/>
            </a:pPr>
            <a:r>
              <a:rPr lang="en-US"/>
              <a:t>http://goo.gl/forms/qQSSNTCOrl</a:t>
            </a: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0</TotalTime>
  <Words>780</Words>
  <Application>Microsoft Macintosh PowerPoint</Application>
  <PresentationFormat>Custom</PresentationFormat>
  <Paragraphs>58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Jon Lamont</cp:lastModifiedBy>
  <cp:revision>1</cp:revision>
  <dcterms:modified xsi:type="dcterms:W3CDTF">2015-04-15T18:35:30Z</dcterms:modified>
</cp:coreProperties>
</file>