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70" r:id="rId4"/>
    <p:sldId id="292" r:id="rId5"/>
    <p:sldId id="257" r:id="rId6"/>
    <p:sldId id="258" r:id="rId7"/>
    <p:sldId id="263" r:id="rId8"/>
    <p:sldId id="265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950"/>
    <a:srgbClr val="222A35"/>
    <a:srgbClr val="F2F2F2"/>
    <a:srgbClr val="C00000"/>
    <a:srgbClr val="B81C22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6362" autoAdjust="0"/>
  </p:normalViewPr>
  <p:slideViewPr>
    <p:cSldViewPr snapToGrid="0" showGuides="1">
      <p:cViewPr varScale="1">
        <p:scale>
          <a:sx n="110" d="100"/>
          <a:sy n="110" d="100"/>
        </p:scale>
        <p:origin x="576" y="114"/>
      </p:cViewPr>
      <p:guideLst>
        <p:guide orient="horz" pos="2160"/>
        <p:guide pos="3840"/>
        <p:guide pos="3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6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9C4C0-ECE8-4E67-967F-87B453609206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A3C6F-BA2D-4EC0-90B2-DAF28C3A00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5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6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C7A-7ED6-492E-8CCC-B3F93BC3360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0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52524" y="1519237"/>
            <a:ext cx="3819525" cy="3819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52355" y="5132675"/>
            <a:ext cx="956700" cy="2484944"/>
            <a:chOff x="2500979" y="2768819"/>
            <a:chExt cx="956700" cy="24849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055">
              <a:off x="2666890" y="2768819"/>
              <a:ext cx="790789" cy="1048766"/>
            </a:xfrm>
            <a:prstGeom prst="rect">
              <a:avLst/>
            </a:prstGeom>
          </p:spPr>
        </p:pic>
        <p:sp>
          <p:nvSpPr>
            <p:cNvPr id="9" name="等腰三角形 8"/>
            <p:cNvSpPr/>
            <p:nvPr/>
          </p:nvSpPr>
          <p:spPr>
            <a:xfrm rot="1309201">
              <a:off x="2500979" y="3709260"/>
              <a:ext cx="151068" cy="1544503"/>
            </a:xfrm>
            <a:prstGeom prst="triangle">
              <a:avLst/>
            </a:prstGeom>
            <a:solidFill>
              <a:srgbClr val="B8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260983" y="2633735"/>
            <a:ext cx="164951" cy="2144526"/>
          </a:xfrm>
          <a:prstGeom prst="rect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14868" y="2515203"/>
            <a:ext cx="5527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SeqGAN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LeakGAN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Generation via Adversarial Training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09218 -0.33495 L 0.09218 -0.33472 " pathEditMode="relative" rAng="0" ptsTypes="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1025397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417061" y="34445"/>
            <a:ext cx="1742099" cy="16974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4732" y="4962589"/>
            <a:ext cx="648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630407" y="4970982"/>
            <a:ext cx="64800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992" y="34445"/>
            <a:ext cx="1558900" cy="154497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8" y="533406"/>
            <a:ext cx="521487" cy="5214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10936726" y="417091"/>
            <a:ext cx="702766" cy="932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5" y="1731898"/>
            <a:ext cx="4996293" cy="50492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984" y="303842"/>
            <a:ext cx="5069018" cy="62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023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" y="0"/>
            <a:ext cx="1012153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319232" y="4962589"/>
            <a:ext cx="1455771" cy="1468582"/>
            <a:chOff x="7878267" y="1285874"/>
            <a:chExt cx="2531467" cy="2531467"/>
          </a:xfrm>
        </p:grpSpPr>
        <p:sp>
          <p:nvSpPr>
            <p:cNvPr id="18" name="椭圆 17"/>
            <p:cNvSpPr/>
            <p:nvPr/>
          </p:nvSpPr>
          <p:spPr>
            <a:xfrm>
              <a:off x="7878267" y="1285874"/>
              <a:ext cx="2531467" cy="2531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519" y="1917926"/>
              <a:ext cx="822962" cy="1267362"/>
            </a:xfrm>
            <a:prstGeom prst="rect">
              <a:avLst/>
            </a:prstGeom>
          </p:spPr>
        </p:pic>
      </p:grpSp>
      <p:sp>
        <p:nvSpPr>
          <p:cNvPr id="36" name="矩形 35"/>
          <p:cNvSpPr/>
          <p:nvPr/>
        </p:nvSpPr>
        <p:spPr>
          <a:xfrm>
            <a:off x="514732" y="4962589"/>
            <a:ext cx="648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992" y="34444"/>
            <a:ext cx="1660500" cy="16096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8" y="512837"/>
            <a:ext cx="521487" cy="521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2" y="34444"/>
            <a:ext cx="5859313" cy="35621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987" y="34444"/>
            <a:ext cx="4762500" cy="4791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892" y="3685433"/>
            <a:ext cx="3942145" cy="308377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952269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417061" y="34445"/>
            <a:ext cx="1742099" cy="16974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4732" y="4962589"/>
            <a:ext cx="648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630407" y="4970982"/>
            <a:ext cx="64800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992" y="34445"/>
            <a:ext cx="1558900" cy="154497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61769" y="276632"/>
            <a:ext cx="696528" cy="9238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492" y="534567"/>
            <a:ext cx="768915" cy="79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2" y="34445"/>
            <a:ext cx="5528255" cy="4171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2" y="4335920"/>
            <a:ext cx="6692734" cy="24606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341" y="0"/>
            <a:ext cx="4618819" cy="4948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565" y="4948235"/>
            <a:ext cx="4618595" cy="4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6612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3275861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629" y="873286"/>
            <a:ext cx="11168742" cy="5119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5414920" y="873285"/>
            <a:ext cx="1362159" cy="64345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12192000" cy="133350"/>
          </a:xfrm>
          <a:prstGeom prst="rect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238250"/>
            <a:ext cx="8620125" cy="438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2" y="517139"/>
            <a:ext cx="12008673" cy="5823722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3275861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629" y="873286"/>
            <a:ext cx="11168742" cy="5119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5414920" y="873285"/>
            <a:ext cx="1362159" cy="64345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>
            <a:off x="511629" y="874368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16200000">
            <a:off x="511629" y="1205772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6200000">
            <a:off x="844117" y="874368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844117" y="1205772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rot="16200000">
            <a:off x="511087" y="1537442"/>
            <a:ext cx="663890" cy="663890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16200000">
            <a:off x="1176062" y="873012"/>
            <a:ext cx="663890" cy="663890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28" y="958661"/>
            <a:ext cx="1262243" cy="1377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26" y="469510"/>
            <a:ext cx="4757786" cy="57745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925" y="911690"/>
            <a:ext cx="5720718" cy="5034619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3275861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629" y="873286"/>
            <a:ext cx="11168742" cy="5119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5414920" y="873285"/>
            <a:ext cx="1362159" cy="64345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>
            <a:off x="511629" y="874368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16200000">
            <a:off x="511629" y="1205772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6200000">
            <a:off x="844117" y="874368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844117" y="1205772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rot="16200000">
            <a:off x="511087" y="1537442"/>
            <a:ext cx="663890" cy="663890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16200000">
            <a:off x="1176062" y="873012"/>
            <a:ext cx="663890" cy="663890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0536856" y="970236"/>
            <a:ext cx="830442" cy="6012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88" y="470008"/>
            <a:ext cx="5346850" cy="1257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88" y="1703563"/>
            <a:ext cx="5346170" cy="5221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499" y="2009056"/>
            <a:ext cx="6769495" cy="4150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888" y="2863718"/>
            <a:ext cx="5029611" cy="2654727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511629" y="0"/>
            <a:ext cx="1116874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5400000">
            <a:off x="-78519" y="78519"/>
            <a:ext cx="6858000" cy="670096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1628" y="415472"/>
            <a:ext cx="64800" cy="133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484331" y="1528971"/>
            <a:ext cx="1137557" cy="1137557"/>
            <a:chOff x="6580765" y="3691258"/>
            <a:chExt cx="1137557" cy="1137557"/>
          </a:xfrm>
        </p:grpSpPr>
        <p:sp>
          <p:nvSpPr>
            <p:cNvPr id="31" name="椭圆 30"/>
            <p:cNvSpPr/>
            <p:nvPr/>
          </p:nvSpPr>
          <p:spPr>
            <a:xfrm>
              <a:off x="6580765" y="3691258"/>
              <a:ext cx="1137557" cy="11375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81C22"/>
              </a:solidFill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796" y="3977745"/>
              <a:ext cx="545494" cy="564581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245554" y="3093164"/>
            <a:ext cx="1137557" cy="1137557"/>
            <a:chOff x="4504974" y="3691258"/>
            <a:chExt cx="1137557" cy="1137557"/>
          </a:xfrm>
        </p:grpSpPr>
        <p:sp>
          <p:nvSpPr>
            <p:cNvPr id="32" name="椭圆 31"/>
            <p:cNvSpPr/>
            <p:nvPr/>
          </p:nvSpPr>
          <p:spPr>
            <a:xfrm>
              <a:off x="4504974" y="3691258"/>
              <a:ext cx="1137557" cy="11375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81C22"/>
              </a:solidFill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968" y="3939067"/>
              <a:ext cx="561568" cy="641935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3058524" y="4711248"/>
            <a:ext cx="1137557" cy="1137557"/>
            <a:chOff x="5542869" y="2043934"/>
            <a:chExt cx="1137557" cy="1137557"/>
          </a:xfrm>
        </p:grpSpPr>
        <p:sp>
          <p:nvSpPr>
            <p:cNvPr id="29" name="椭圆 28"/>
            <p:cNvSpPr/>
            <p:nvPr/>
          </p:nvSpPr>
          <p:spPr>
            <a:xfrm>
              <a:off x="5542869" y="2043934"/>
              <a:ext cx="1137557" cy="11375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81C22"/>
              </a:solidFill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7004" y="2369098"/>
              <a:ext cx="609286" cy="487228"/>
            </a:xfrm>
            <a:prstGeom prst="rect">
              <a:avLst/>
            </a:prstGeom>
          </p:spPr>
        </p:pic>
      </p:grpSp>
      <p:sp>
        <p:nvSpPr>
          <p:cNvPr id="14" name="右箭头 13"/>
          <p:cNvSpPr/>
          <p:nvPr/>
        </p:nvSpPr>
        <p:spPr>
          <a:xfrm rot="19246569">
            <a:off x="6777385" y="2676996"/>
            <a:ext cx="424326" cy="392904"/>
          </a:xfrm>
          <a:prstGeom prst="rightArrow">
            <a:avLst>
              <a:gd name="adj1" fmla="val 50000"/>
              <a:gd name="adj2" fmla="val 7320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238974">
            <a:off x="4488259" y="4315279"/>
            <a:ext cx="406152" cy="389953"/>
          </a:xfrm>
          <a:prstGeom prst="rightArrow">
            <a:avLst>
              <a:gd name="adj1" fmla="val 50000"/>
              <a:gd name="adj2" fmla="val 7320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16200000">
            <a:off x="7231270" y="1897270"/>
            <a:ext cx="4937164" cy="4984296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15571" y="5179609"/>
            <a:ext cx="64800" cy="10156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08" y="1894786"/>
            <a:ext cx="5842619" cy="4377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127" y="282259"/>
            <a:ext cx="5634130" cy="518237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39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0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52524" y="1519237"/>
            <a:ext cx="3819525" cy="3819525"/>
            <a:chOff x="1152524" y="1519237"/>
            <a:chExt cx="3819525" cy="3819525"/>
          </a:xfrm>
        </p:grpSpPr>
        <p:sp>
          <p:nvSpPr>
            <p:cNvPr id="18" name="矩形 17"/>
            <p:cNvSpPr/>
            <p:nvPr/>
          </p:nvSpPr>
          <p:spPr>
            <a:xfrm>
              <a:off x="2523848" y="4216523"/>
              <a:ext cx="7751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</a:t>
              </a:r>
              <a:r>
                <a:rPr kumimoji="0" lang="en-US" altLang="zh-CN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     PPT</a:t>
              </a:r>
              <a:r>
                <a:rPr kumimoji="0" lang="zh-CN" alt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  <a:endPara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52524" y="1519237"/>
              <a:ext cx="3819525" cy="3819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096000" y="2481262"/>
            <a:ext cx="85725" cy="1895475"/>
          </a:xfrm>
          <a:prstGeom prst="rect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24439" y="3105833"/>
            <a:ext cx="333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52355" y="5132675"/>
            <a:ext cx="956700" cy="2484944"/>
            <a:chOff x="2500979" y="2768819"/>
            <a:chExt cx="956700" cy="248494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055">
              <a:off x="2666890" y="2768819"/>
              <a:ext cx="790789" cy="1048766"/>
            </a:xfrm>
            <a:prstGeom prst="rect">
              <a:avLst/>
            </a:prstGeom>
          </p:spPr>
        </p:pic>
        <p:sp>
          <p:nvSpPr>
            <p:cNvPr id="15" name="等腰三角形 14"/>
            <p:cNvSpPr/>
            <p:nvPr/>
          </p:nvSpPr>
          <p:spPr>
            <a:xfrm rot="1309201">
              <a:off x="2500979" y="3709260"/>
              <a:ext cx="151068" cy="1544503"/>
            </a:xfrm>
            <a:prstGeom prst="triangle">
              <a:avLst/>
            </a:prstGeom>
            <a:solidFill>
              <a:srgbClr val="B8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09218 -0.33495 L 0.09218 -0.33472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109</Words>
  <Application>Microsoft Office PowerPoint</Application>
  <PresentationFormat>宽屏</PresentationFormat>
  <Paragraphs>23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邓 有强</cp:lastModifiedBy>
  <cp:revision>128</cp:revision>
  <dcterms:created xsi:type="dcterms:W3CDTF">2017-04-11T06:51:14Z</dcterms:created>
  <dcterms:modified xsi:type="dcterms:W3CDTF">2018-12-28T12:40:39Z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