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270" r:id="rId4"/>
    <p:sldId id="292" r:id="rId5"/>
    <p:sldId id="257" r:id="rId6"/>
    <p:sldId id="258" r:id="rId7"/>
    <p:sldId id="263" r:id="rId8"/>
    <p:sldId id="265" r:id="rId9"/>
    <p:sldId id="27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4950"/>
    <a:srgbClr val="222A35"/>
    <a:srgbClr val="F2F2F2"/>
    <a:srgbClr val="C00000"/>
    <a:srgbClr val="B81C22"/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7" autoAdjust="0"/>
    <p:restoredTop sz="96362" autoAdjust="0"/>
  </p:normalViewPr>
  <p:slideViewPr>
    <p:cSldViewPr snapToGrid="0" showGuides="1">
      <p:cViewPr varScale="1">
        <p:scale>
          <a:sx n="83" d="100"/>
          <a:sy n="83" d="100"/>
        </p:scale>
        <p:origin x="643" y="77"/>
      </p:cViewPr>
      <p:guideLst>
        <p:guide orient="horz" pos="2160"/>
        <p:guide pos="3840"/>
        <p:guide pos="3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63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9C4C0-ECE8-4E67-967F-87B453609206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A3C6F-BA2D-4EC0-90B2-DAF28C3A00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A3C6F-BA2D-4EC0-90B2-DAF28C3A003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A3C6F-BA2D-4EC0-90B2-DAF28C3A003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659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A3C6F-BA2D-4EC0-90B2-DAF28C3A003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A3C6F-BA2D-4EC0-90B2-DAF28C3A003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360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A3C6F-BA2D-4EC0-90B2-DAF28C3A003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A3C6F-BA2D-4EC0-90B2-DAF28C3A003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A3C6F-BA2D-4EC0-90B2-DAF28C3A0034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A3C6F-BA2D-4EC0-90B2-DAF28C3A0034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A3C6F-BA2D-4EC0-90B2-DAF28C3A003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C7A-7ED6-492E-8CCC-B3F93BC33604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908D-A80F-411F-8F4D-0801654F31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C7A-7ED6-492E-8CCC-B3F93BC33604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908D-A80F-411F-8F4D-0801654F31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C7A-7ED6-492E-8CCC-B3F93BC33604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908D-A80F-411F-8F4D-0801654F31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C7A-7ED6-492E-8CCC-B3F93BC33604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908D-A80F-411F-8F4D-0801654F31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C7A-7ED6-492E-8CCC-B3F93BC33604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908D-A80F-411F-8F4D-0801654F31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C7A-7ED6-492E-8CCC-B3F93BC33604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908D-A80F-411F-8F4D-0801654F31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C7A-7ED6-492E-8CCC-B3F93BC33604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908D-A80F-411F-8F4D-0801654F31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C7A-7ED6-492E-8CCC-B3F93BC33604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908D-A80F-411F-8F4D-0801654F31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C7A-7ED6-492E-8CCC-B3F93BC33604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908D-A80F-411F-8F4D-0801654F31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C7A-7ED6-492E-8CCC-B3F93BC33604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908D-A80F-411F-8F4D-0801654F31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C7A-7ED6-492E-8CCC-B3F93BC33604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908D-A80F-411F-8F4D-0801654F31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7CC7A-7ED6-492E-8CCC-B3F93BC33604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4908D-A80F-411F-8F4D-0801654F31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3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6" name="平行四边形 5"/>
          <p:cNvSpPr/>
          <p:nvPr/>
        </p:nvSpPr>
        <p:spPr>
          <a:xfrm>
            <a:off x="0" y="0"/>
            <a:ext cx="6096000" cy="6858000"/>
          </a:xfrm>
          <a:prstGeom prst="parallelogram">
            <a:avLst>
              <a:gd name="adj" fmla="val 46454"/>
            </a:avLst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52524" y="1519237"/>
            <a:ext cx="3819525" cy="38195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52355" y="5132675"/>
            <a:ext cx="956700" cy="2484944"/>
            <a:chOff x="2500979" y="2768819"/>
            <a:chExt cx="956700" cy="248494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65055">
              <a:off x="2666890" y="2768819"/>
              <a:ext cx="790789" cy="1048766"/>
            </a:xfrm>
            <a:prstGeom prst="rect">
              <a:avLst/>
            </a:prstGeom>
          </p:spPr>
        </p:pic>
        <p:sp>
          <p:nvSpPr>
            <p:cNvPr id="9" name="等腰三角形 8"/>
            <p:cNvSpPr/>
            <p:nvPr/>
          </p:nvSpPr>
          <p:spPr>
            <a:xfrm rot="1309201">
              <a:off x="2500979" y="3709260"/>
              <a:ext cx="151068" cy="1544503"/>
            </a:xfrm>
            <a:prstGeom prst="triangle">
              <a:avLst/>
            </a:prstGeom>
            <a:solidFill>
              <a:srgbClr val="B81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5260983" y="2633735"/>
            <a:ext cx="164951" cy="2144526"/>
          </a:xfrm>
          <a:prstGeom prst="rect">
            <a:avLst/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14868" y="2274837"/>
            <a:ext cx="55719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pix2code: Generating Code from a Graphical User</a:t>
            </a:r>
          </a:p>
          <a:p>
            <a:pPr lvl="0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 Screenshot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886" y="5137159"/>
            <a:ext cx="2543175" cy="1333500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33333E-6 L 0.09218 -0.33495 L 0.09218 -0.33472 " pathEditMode="relative" rAng="0" ptsTypes="A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-1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952269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0417061" y="34445"/>
            <a:ext cx="1742099" cy="169745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14732" y="4962589"/>
            <a:ext cx="64800" cy="10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1630407" y="4970982"/>
            <a:ext cx="64800" cy="1080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8992" y="34445"/>
            <a:ext cx="1558900" cy="154497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59" y="2109787"/>
            <a:ext cx="8734425" cy="26384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98" y="533406"/>
            <a:ext cx="521487" cy="52148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10936726" y="417091"/>
            <a:ext cx="702766" cy="93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30237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8794584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0319232" y="4962589"/>
            <a:ext cx="1455771" cy="1468582"/>
            <a:chOff x="7878267" y="1285874"/>
            <a:chExt cx="2531467" cy="2531467"/>
          </a:xfrm>
        </p:grpSpPr>
        <p:sp>
          <p:nvSpPr>
            <p:cNvPr id="18" name="椭圆 17"/>
            <p:cNvSpPr/>
            <p:nvPr/>
          </p:nvSpPr>
          <p:spPr>
            <a:xfrm>
              <a:off x="7878267" y="1285874"/>
              <a:ext cx="2531467" cy="25314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2519" y="1917926"/>
              <a:ext cx="822962" cy="1267362"/>
            </a:xfrm>
            <a:prstGeom prst="rect">
              <a:avLst/>
            </a:prstGeom>
          </p:spPr>
        </p:pic>
      </p:grpSp>
      <p:sp>
        <p:nvSpPr>
          <p:cNvPr id="36" name="矩形 35"/>
          <p:cNvSpPr/>
          <p:nvPr/>
        </p:nvSpPr>
        <p:spPr>
          <a:xfrm>
            <a:off x="514732" y="4962589"/>
            <a:ext cx="64800" cy="10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8992" y="34444"/>
            <a:ext cx="1660500" cy="160962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98" y="512837"/>
            <a:ext cx="521487" cy="5214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13" y="32314"/>
            <a:ext cx="8759070" cy="3086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59" y="3750966"/>
            <a:ext cx="9906395" cy="29241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6195" y="1174493"/>
            <a:ext cx="3334193" cy="22098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" y="0"/>
            <a:ext cx="952269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0417061" y="34445"/>
            <a:ext cx="1742099" cy="169745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14732" y="4962589"/>
            <a:ext cx="64800" cy="10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1630407" y="4970982"/>
            <a:ext cx="64800" cy="1080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8992" y="34445"/>
            <a:ext cx="1558900" cy="154497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2486025"/>
            <a:ext cx="10277475" cy="1885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461769" y="276632"/>
            <a:ext cx="696528" cy="92388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492" y="534567"/>
            <a:ext cx="768915" cy="79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66123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6" name="平行四边形 5"/>
          <p:cNvSpPr/>
          <p:nvPr/>
        </p:nvSpPr>
        <p:spPr>
          <a:xfrm>
            <a:off x="3275861" y="0"/>
            <a:ext cx="6096000" cy="6858000"/>
          </a:xfrm>
          <a:prstGeom prst="parallelogram">
            <a:avLst>
              <a:gd name="adj" fmla="val 46454"/>
            </a:avLst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11629" y="873286"/>
            <a:ext cx="11168742" cy="5119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0800000">
            <a:off x="5414920" y="873285"/>
            <a:ext cx="1362159" cy="643456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0"/>
            <a:ext cx="12192000" cy="133350"/>
          </a:xfrm>
          <a:prstGeom prst="rect">
            <a:avLst/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7" y="1238250"/>
            <a:ext cx="8620125" cy="43815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6" name="平行四边形 5"/>
          <p:cNvSpPr/>
          <p:nvPr/>
        </p:nvSpPr>
        <p:spPr>
          <a:xfrm>
            <a:off x="3275861" y="0"/>
            <a:ext cx="6096000" cy="6858000"/>
          </a:xfrm>
          <a:prstGeom prst="parallelogram">
            <a:avLst>
              <a:gd name="adj" fmla="val 46454"/>
            </a:avLst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11629" y="873286"/>
            <a:ext cx="11168742" cy="5119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0800000">
            <a:off x="5414920" y="873285"/>
            <a:ext cx="1362159" cy="643456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6200000">
            <a:off x="511629" y="874368"/>
            <a:ext cx="331402" cy="331402"/>
          </a:xfrm>
          <a:prstGeom prst="rtTriangle">
            <a:avLst/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直角三角形 24"/>
          <p:cNvSpPr/>
          <p:nvPr/>
        </p:nvSpPr>
        <p:spPr>
          <a:xfrm rot="16200000">
            <a:off x="511629" y="1205772"/>
            <a:ext cx="331402" cy="331402"/>
          </a:xfrm>
          <a:prstGeom prst="rtTriangle">
            <a:avLst/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16200000">
            <a:off x="844117" y="874368"/>
            <a:ext cx="331402" cy="331402"/>
          </a:xfrm>
          <a:prstGeom prst="rtTriangle">
            <a:avLst/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直角三角形 26"/>
          <p:cNvSpPr/>
          <p:nvPr/>
        </p:nvSpPr>
        <p:spPr>
          <a:xfrm rot="16200000">
            <a:off x="844117" y="1205772"/>
            <a:ext cx="331402" cy="331402"/>
          </a:xfrm>
          <a:prstGeom prst="rtTriangle">
            <a:avLst/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 rot="16200000">
            <a:off x="511087" y="1537442"/>
            <a:ext cx="663890" cy="663890"/>
          </a:xfrm>
          <a:prstGeom prst="rtTriangle">
            <a:avLst/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直角三角形 28"/>
          <p:cNvSpPr/>
          <p:nvPr/>
        </p:nvSpPr>
        <p:spPr>
          <a:xfrm rot="16200000">
            <a:off x="1176062" y="873012"/>
            <a:ext cx="663890" cy="663890"/>
          </a:xfrm>
          <a:prstGeom prst="rtTriangle">
            <a:avLst/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28" y="958661"/>
            <a:ext cx="1262243" cy="13770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050" y="1731469"/>
            <a:ext cx="8519898" cy="4087404"/>
          </a:xfrm>
          <a:prstGeom prst="rect">
            <a:avLst/>
          </a:prstGeom>
        </p:spPr>
      </p:pic>
    </p:spTree>
  </p:cSld>
  <p:clrMapOvr>
    <a:masterClrMapping/>
  </p:clrMapOvr>
  <p:transition spd="slow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6" name="平行四边形 5"/>
          <p:cNvSpPr/>
          <p:nvPr/>
        </p:nvSpPr>
        <p:spPr>
          <a:xfrm>
            <a:off x="3275861" y="0"/>
            <a:ext cx="6096000" cy="6858000"/>
          </a:xfrm>
          <a:prstGeom prst="parallelogram">
            <a:avLst>
              <a:gd name="adj" fmla="val 46454"/>
            </a:avLst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11629" y="873286"/>
            <a:ext cx="11168742" cy="5119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0800000">
            <a:off x="5414920" y="873285"/>
            <a:ext cx="1362159" cy="643456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6200000">
            <a:off x="511629" y="874368"/>
            <a:ext cx="331402" cy="331402"/>
          </a:xfrm>
          <a:prstGeom prst="rtTriangle">
            <a:avLst/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直角三角形 24"/>
          <p:cNvSpPr/>
          <p:nvPr/>
        </p:nvSpPr>
        <p:spPr>
          <a:xfrm rot="16200000">
            <a:off x="511629" y="1205772"/>
            <a:ext cx="331402" cy="331402"/>
          </a:xfrm>
          <a:prstGeom prst="rtTriangle">
            <a:avLst/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16200000">
            <a:off x="844117" y="874368"/>
            <a:ext cx="331402" cy="331402"/>
          </a:xfrm>
          <a:prstGeom prst="rtTriangle">
            <a:avLst/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直角三角形 26"/>
          <p:cNvSpPr/>
          <p:nvPr/>
        </p:nvSpPr>
        <p:spPr>
          <a:xfrm rot="16200000">
            <a:off x="844117" y="1205772"/>
            <a:ext cx="331402" cy="331402"/>
          </a:xfrm>
          <a:prstGeom prst="rtTriangle">
            <a:avLst/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 rot="16200000">
            <a:off x="511087" y="1537442"/>
            <a:ext cx="663890" cy="663890"/>
          </a:xfrm>
          <a:prstGeom prst="rtTriangle">
            <a:avLst/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直角三角形 28"/>
          <p:cNvSpPr/>
          <p:nvPr/>
        </p:nvSpPr>
        <p:spPr>
          <a:xfrm rot="16200000">
            <a:off x="1176062" y="873012"/>
            <a:ext cx="663890" cy="663890"/>
          </a:xfrm>
          <a:prstGeom prst="rtTriangle">
            <a:avLst/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10536856" y="970236"/>
            <a:ext cx="830442" cy="6012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411" y="1536902"/>
            <a:ext cx="8602994" cy="4305411"/>
          </a:xfrm>
          <a:prstGeom prst="rect">
            <a:avLst/>
          </a:prstGeom>
        </p:spPr>
      </p:pic>
    </p:spTree>
  </p:cSld>
  <p:clrMapOvr>
    <a:masterClrMapping/>
  </p:clrMapOvr>
  <p:transition spd="slow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2" name="矩形 1"/>
          <p:cNvSpPr/>
          <p:nvPr/>
        </p:nvSpPr>
        <p:spPr>
          <a:xfrm>
            <a:off x="511629" y="0"/>
            <a:ext cx="1116874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5400000">
            <a:off x="-78519" y="78519"/>
            <a:ext cx="6858000" cy="6700962"/>
          </a:xfrm>
          <a:prstGeom prst="rtTriangle">
            <a:avLst/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11628" y="415472"/>
            <a:ext cx="64800" cy="1337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484331" y="1528971"/>
            <a:ext cx="1137557" cy="1137557"/>
            <a:chOff x="6580765" y="3691258"/>
            <a:chExt cx="1137557" cy="1137557"/>
          </a:xfrm>
        </p:grpSpPr>
        <p:sp>
          <p:nvSpPr>
            <p:cNvPr id="31" name="椭圆 30"/>
            <p:cNvSpPr/>
            <p:nvPr/>
          </p:nvSpPr>
          <p:spPr>
            <a:xfrm>
              <a:off x="6580765" y="3691258"/>
              <a:ext cx="1137557" cy="113755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B81C22"/>
              </a:solidFill>
            </a:ln>
            <a:effectLst>
              <a:outerShdw blurRad="50800" dist="38100" dir="5400000" algn="t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796" y="3977745"/>
              <a:ext cx="545494" cy="564581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5245554" y="3093164"/>
            <a:ext cx="1137557" cy="1137557"/>
            <a:chOff x="4504974" y="3691258"/>
            <a:chExt cx="1137557" cy="1137557"/>
          </a:xfrm>
        </p:grpSpPr>
        <p:sp>
          <p:nvSpPr>
            <p:cNvPr id="32" name="椭圆 31"/>
            <p:cNvSpPr/>
            <p:nvPr/>
          </p:nvSpPr>
          <p:spPr>
            <a:xfrm>
              <a:off x="4504974" y="3691258"/>
              <a:ext cx="1137557" cy="113755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B81C22"/>
              </a:solidFill>
            </a:ln>
            <a:effectLst>
              <a:outerShdw blurRad="50800" dist="38100" dir="5400000" algn="t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2968" y="3939067"/>
              <a:ext cx="561568" cy="641935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3058524" y="4711248"/>
            <a:ext cx="1137557" cy="1137557"/>
            <a:chOff x="5542869" y="2043934"/>
            <a:chExt cx="1137557" cy="1137557"/>
          </a:xfrm>
        </p:grpSpPr>
        <p:sp>
          <p:nvSpPr>
            <p:cNvPr id="29" name="椭圆 28"/>
            <p:cNvSpPr/>
            <p:nvPr/>
          </p:nvSpPr>
          <p:spPr>
            <a:xfrm>
              <a:off x="5542869" y="2043934"/>
              <a:ext cx="1137557" cy="113755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B81C22"/>
              </a:solidFill>
            </a:ln>
            <a:effectLst>
              <a:outerShdw blurRad="50800" dist="38100" dir="5400000" algn="t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7004" y="2369098"/>
              <a:ext cx="609286" cy="487228"/>
            </a:xfrm>
            <a:prstGeom prst="rect">
              <a:avLst/>
            </a:prstGeom>
          </p:spPr>
        </p:pic>
      </p:grpSp>
      <p:sp>
        <p:nvSpPr>
          <p:cNvPr id="14" name="右箭头 13"/>
          <p:cNvSpPr/>
          <p:nvPr/>
        </p:nvSpPr>
        <p:spPr>
          <a:xfrm rot="19246569">
            <a:off x="6777385" y="2676996"/>
            <a:ext cx="424326" cy="392904"/>
          </a:xfrm>
          <a:prstGeom prst="rightArrow">
            <a:avLst>
              <a:gd name="adj1" fmla="val 50000"/>
              <a:gd name="adj2" fmla="val 73204"/>
            </a:avLst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19238974">
            <a:off x="4488259" y="4315279"/>
            <a:ext cx="406152" cy="389953"/>
          </a:xfrm>
          <a:prstGeom prst="rightArrow">
            <a:avLst>
              <a:gd name="adj1" fmla="val 50000"/>
              <a:gd name="adj2" fmla="val 73204"/>
            </a:avLst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/>
        </p:nvSpPr>
        <p:spPr>
          <a:xfrm rot="16200000">
            <a:off x="7231270" y="1897270"/>
            <a:ext cx="4937164" cy="4984296"/>
          </a:xfrm>
          <a:prstGeom prst="rtTriangle">
            <a:avLst/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615571" y="5179609"/>
            <a:ext cx="64800" cy="10156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003" y="2944676"/>
            <a:ext cx="10182225" cy="1565579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4" grpId="0" animBg="1"/>
      <p:bldP spid="39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6" name="平行四边形 5"/>
          <p:cNvSpPr/>
          <p:nvPr/>
        </p:nvSpPr>
        <p:spPr>
          <a:xfrm>
            <a:off x="0" y="0"/>
            <a:ext cx="6096000" cy="6858000"/>
          </a:xfrm>
          <a:prstGeom prst="parallelogram">
            <a:avLst>
              <a:gd name="adj" fmla="val 46454"/>
            </a:avLst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152524" y="1519237"/>
            <a:ext cx="3819525" cy="3819525"/>
            <a:chOff x="1152524" y="1519237"/>
            <a:chExt cx="3819525" cy="3819525"/>
          </a:xfrm>
        </p:grpSpPr>
        <p:sp>
          <p:nvSpPr>
            <p:cNvPr id="18" name="矩形 17"/>
            <p:cNvSpPr/>
            <p:nvPr/>
          </p:nvSpPr>
          <p:spPr>
            <a:xfrm>
              <a:off x="2523848" y="4216523"/>
              <a:ext cx="7751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www.1ppt.com/moban/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行业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www.1ppt.com/hangye/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节日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www.1ppt.com/jieri/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素材下载：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www.1ppt.com/sucai/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背景图片：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www.1ppt.com/beijing/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图表下载：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www.1ppt.com/tubiao/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优秀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www.1ppt.com/xiazai/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www.1ppt.com/powerpoint/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Word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www.1ppt.com/word/              Excel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www.1ppt.com/excel/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资料下载：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www.1ppt.com/ziliao/     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课件下载：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www.1ppt.com/kejian/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范文下载：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www.1ppt.com/fanwen/        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试卷下载：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www.1ppt.com/shiti/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教案下载：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www.1ppt.com/jiaoan/  </a:t>
              </a:r>
              <a:r>
                <a:rPr kumimoji="0" lang="en-US" altLang="zh-CN" sz="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     PPT</a:t>
              </a:r>
              <a:r>
                <a:rPr kumimoji="0" lang="zh-CN" altLang="en-US" sz="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论坛：</a:t>
              </a:r>
              <a:r>
                <a:rPr kumimoji="0" lang="en-US" altLang="zh-CN" sz="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www.1ppt.cn</a:t>
              </a:r>
              <a:endPara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endPara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152524" y="1519237"/>
              <a:ext cx="3819525" cy="3819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6096000" y="2481262"/>
            <a:ext cx="85725" cy="1895475"/>
          </a:xfrm>
          <a:prstGeom prst="rect">
            <a:avLst/>
          </a:prstGeom>
          <a:solidFill>
            <a:srgbClr val="B8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424439" y="3105833"/>
            <a:ext cx="3332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452355" y="5132675"/>
            <a:ext cx="956700" cy="2484944"/>
            <a:chOff x="2500979" y="2768819"/>
            <a:chExt cx="956700" cy="2484944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65055">
              <a:off x="2666890" y="2768819"/>
              <a:ext cx="790789" cy="1048766"/>
            </a:xfrm>
            <a:prstGeom prst="rect">
              <a:avLst/>
            </a:prstGeom>
          </p:spPr>
        </p:pic>
        <p:sp>
          <p:nvSpPr>
            <p:cNvPr id="15" name="等腰三角形 14"/>
            <p:cNvSpPr/>
            <p:nvPr/>
          </p:nvSpPr>
          <p:spPr>
            <a:xfrm rot="1309201">
              <a:off x="2500979" y="3709260"/>
              <a:ext cx="151068" cy="1544503"/>
            </a:xfrm>
            <a:prstGeom prst="triangle">
              <a:avLst/>
            </a:prstGeom>
            <a:solidFill>
              <a:srgbClr val="B81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33333E-6 L 0.09218 -0.33495 L 0.09218 -0.33472 " pathEditMode="relative" rAng="0" ptsTypes="A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-1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110</Words>
  <Application>Microsoft Office PowerPoint</Application>
  <PresentationFormat>宽屏</PresentationFormat>
  <Paragraphs>22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邓 有强</cp:lastModifiedBy>
  <cp:revision>115</cp:revision>
  <dcterms:created xsi:type="dcterms:W3CDTF">2017-04-11T06:51:14Z</dcterms:created>
  <dcterms:modified xsi:type="dcterms:W3CDTF">2018-12-10T12:50:58Z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